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1610"/>
        <p:guide pos="29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500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44450"/>
              <a:bevelB/>
            </a:sp3d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595BB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44450"/>
              <a:bevelB w="165100" prst="coolSlant"/>
            </a:sp3d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3924592"/>
        <c:axId val="543924984"/>
      </c:areaChart>
      <c:dateAx>
        <c:axId val="54392459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43924984"/>
        <c:crosses val="autoZero"/>
        <c:auto val="1"/>
        <c:lblOffset val="100"/>
        <c:baseTimeUnit val="days"/>
      </c:dateAx>
      <c:valAx>
        <c:axId val="543924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43924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sz="15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116331777706592"/>
          <c:y val="0.234472901754954"/>
          <c:w val="0.963438584149357"/>
          <c:h val="0.754177141544684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595BB"/>
            </a:solidFill>
            <a:ln>
              <a:noFill/>
            </a:ln>
            <a:effectLst/>
            <a:scene3d>
              <a:camera prst="orthographicFront"/>
              <a:lightRig rig="balanced" dir="t"/>
            </a:scene3d>
            <a:sp3d prstMaterial="plastic">
              <a:bevelT/>
              <a:bevelB/>
            </a:sp3d>
          </c:spPr>
          <c:explosion val="0"/>
          <c:dPt>
            <c:idx val="0"/>
            <c:bubble3D val="0"/>
            <c:spPr>
              <a:solidFill>
                <a:srgbClr val="D595BB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/>
                <a:bevelB/>
              </a:sp3d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/>
                <a:bevelB/>
              </a:sp3d>
            </c:spPr>
          </c:dPt>
          <c:dPt>
            <c:idx val="2"/>
            <c:bubble3D val="0"/>
            <c:spPr>
              <a:solidFill>
                <a:srgbClr val="D595BB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/>
                <a:bevelB/>
              </a:sp3d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/>
                <a:bevelB/>
              </a:sp3d>
            </c:spPr>
          </c:dPt>
          <c:dPt>
            <c:idx val="4"/>
            <c:bubble3D val="0"/>
            <c:spPr>
              <a:solidFill>
                <a:srgbClr val="D595BB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/>
                <a:bevelB/>
              </a:sp3d>
            </c:spPr>
          </c:dPt>
          <c:dLbls>
            <c:dLbl>
              <c:idx val="0"/>
              <c:layout>
                <c:manualLayout>
                  <c:x val="0.0591460069804301"/>
                  <c:y val="-0.22434462937029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571325119707884"/>
                  <c:y val="0.127564129489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641142506296835"/>
                  <c:y val="0.11152605976869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6686857885227"/>
                  <c:y val="-0.022699913400724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5"/>
        <c:splitType val="pos"/>
        <c:splitPos val="4"/>
        <c:secondPieSize val="91"/>
        <c:ser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160246857389"/>
          <c:y val="0.136213724622838"/>
          <c:w val="0.532057140829595"/>
          <c:h val="0.06756945898787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zh-CN" altLang="en-US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5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5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98526842674288"/>
          <c:y val="0.04413101002677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D595BB"/>
            </a:solidFill>
            <a:ln>
              <a:noFill/>
            </a:ln>
            <a:effectLst/>
            <a:scene3d>
              <a:camera prst="orthographicFront"/>
              <a:lightRig rig="soft" dir="t"/>
            </a:scene3d>
            <a:sp3d prstMaterial="plastic">
              <a:bevelT w="57150"/>
              <a:bevelB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1" i="0" u="none" strike="noStrike" kern="1200" baseline="0">
                    <a:solidFill>
                      <a:srgbClr val="D595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cene3d>
              <a:camera prst="orthographicFront"/>
              <a:lightRig rig="soft" dir="t"/>
            </a:scene3d>
            <a:sp3d prstMaterial="plastic">
              <a:bevelT w="57150"/>
              <a:bevelB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1" i="0" u="none" strike="noStrike" kern="1200" baseline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D595BB"/>
            </a:solidFill>
            <a:ln>
              <a:noFill/>
            </a:ln>
            <a:effectLst/>
            <a:scene3d>
              <a:camera prst="orthographicFront"/>
              <a:lightRig rig="soft" dir="t"/>
            </a:scene3d>
            <a:sp3d prstMaterial="plastic">
              <a:bevelT w="57150"/>
              <a:bevelB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1" i="0" u="none" strike="noStrike" kern="1200" baseline="0">
                    <a:solidFill>
                      <a:srgbClr val="D595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699570312"/>
        <c:axId val="699572664"/>
      </c:barChart>
      <c:catAx>
        <c:axId val="699570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699572664"/>
        <c:crosses val="autoZero"/>
        <c:auto val="1"/>
        <c:lblAlgn val="ctr"/>
        <c:lblOffset val="100"/>
        <c:noMultiLvlLbl val="0"/>
      </c:catAx>
      <c:valAx>
        <c:axId val="699572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99570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09409539866124"/>
          <c:y val="0.147318964988657"/>
          <c:w val="0.407360796771236"/>
          <c:h val="0.0708304682778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5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500" dirty="0"/>
              <a:t>点击添加标题</a:t>
            </a:r>
            <a:endParaRPr lang="zh-CN" sz="1500" dirty="0"/>
          </a:p>
        </c:rich>
      </c:tx>
      <c:layout>
        <c:manualLayout>
          <c:xMode val="edge"/>
          <c:yMode val="edge"/>
          <c:x val="0.634128491592527"/>
          <c:y val="0.16778778748321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FC25F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2400000"/>
              </a:lightRig>
            </a:scene3d>
            <a:sp3d prstMaterial="plastic">
              <a:bevelT w="63500"/>
              <a:bevelB/>
            </a:sp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3600000"/>
              </a:lightRig>
            </a:scene3d>
            <a:sp3d prstMaterial="plastic">
              <a:bevelT w="69850"/>
              <a:bevelB/>
            </a:sp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9571096"/>
        <c:axId val="699572272"/>
      </c:radarChart>
      <c:catAx>
        <c:axId val="699571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699572272"/>
        <c:crosses val="autoZero"/>
        <c:auto val="1"/>
        <c:lblAlgn val="ctr"/>
        <c:lblOffset val="100"/>
        <c:noMultiLvlLbl val="0"/>
      </c:catAx>
      <c:valAx>
        <c:axId val="69957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699571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9235617296464"/>
          <c:y val="0.533407625436484"/>
          <c:w val="0.23517885014433"/>
          <c:h val="0.110038121577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38A23-F77C-4EAF-BD3E-71A9A2DBF3FC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9350EF-A869-474E-9690-C9FC4BE993B1}">
      <dgm:prSet phldrT="[文本]" custT="1"/>
      <dgm:spPr>
        <a:solidFill>
          <a:srgbClr val="76CDAB"/>
        </a:solidFill>
        <a:scene3d>
          <a:camera prst="orthographicFront"/>
          <a:lightRig rig="soft" dir="t"/>
        </a:scene3d>
        <a:sp3d prstMaterial="plastic">
          <a:bevelT w="69850"/>
          <a:bevelB/>
        </a:sp3d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40611F-E944-4D87-AAFA-ACA04E62135E}" cxnId="{8BD7E241-A35E-43DB-BC8A-0011321C89CA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88F5AE-8AD4-4EA4-B37D-B56EAC8F7A56}" cxnId="{8BD7E241-A35E-43DB-BC8A-0011321C89CA}" type="sibTrans">
      <dgm:prSet/>
      <dgm:spPr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A2D36-59B9-4E78-AC3D-EE224AEABC0B}">
      <dgm:prSet phldrT="[文本]" custT="1"/>
      <dgm:spPr/>
      <dgm:t>
        <a:bodyPr/>
        <a:lstStyle/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50A21A9-A86A-408D-A0AD-0FA86625A9A4}" cxnId="{66780EF6-97B5-42E4-9B9A-D3A35E319D85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AF8126-7D41-4FAE-BD36-E99CED2DEF12}" cxnId="{66780EF6-97B5-42E4-9B9A-D3A35E319D85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14C23A-29C5-4EEC-946D-629D7AF9B5E4}">
      <dgm:prSet phldrT="[文本]" custT="1"/>
      <dgm:spPr>
        <a:solidFill>
          <a:schemeClr val="bg1">
            <a:lumMod val="85000"/>
          </a:schemeClr>
        </a:solidFill>
        <a:scene3d>
          <a:camera prst="orthographicFront"/>
          <a:lightRig rig="soft" dir="t"/>
        </a:scene3d>
        <a:sp3d prstMaterial="plastic">
          <a:bevelT w="69850"/>
          <a:bevelB/>
        </a:sp3d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A45B5B-C0DA-4243-9CEF-FD2C0815FB51}" cxnId="{8EA3A618-BC7F-4AB2-A949-8296757A5FCB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A24D6E-764B-45F0-A5A9-01FAE7EA68CD}" cxnId="{8EA3A618-BC7F-4AB2-A949-8296757A5FCB}" type="sibTrans">
      <dgm:prSet/>
      <dgm:spPr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9BCCC0-6D53-4294-B3F3-A5409E50F8C8}">
      <dgm:prSet phldrT="[文本]" custT="1"/>
      <dgm:spPr/>
      <dgm:t>
        <a:bodyPr/>
        <a:lstStyle/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chemeClr val="bg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chemeClr val="bg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96FA15-4DBE-45E5-908C-35A1FB50A6CF}" cxnId="{425F6A95-C7B3-4F2D-BF82-AC56EC56F2A3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FC486F-BE63-46E3-AE8F-BB9EBA2C5027}" cxnId="{425F6A95-C7B3-4F2D-BF82-AC56EC56F2A3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A134C-EE16-4E77-9D8D-086CC6F1A267}">
      <dgm:prSet phldrT="[文本]" custT="1"/>
      <dgm:spPr>
        <a:solidFill>
          <a:srgbClr val="76CDAB"/>
        </a:solidFill>
        <a:scene3d>
          <a:camera prst="orthographicFront"/>
          <a:lightRig rig="soft" dir="t"/>
        </a:scene3d>
        <a:sp3d prstMaterial="plastic">
          <a:bevelT w="69850"/>
          <a:bevelB/>
        </a:sp3d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58441C-3BE8-4602-9D51-FF009A8DCDA3}" cxnId="{BF880DEF-ADCD-477A-BBDF-64BD83E9CB51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DC14A2-4332-407F-BDD7-457FB9ED4C80}" cxnId="{BF880DEF-ADCD-477A-BBDF-64BD83E9CB51}" type="sibTrans">
      <dgm:prSet/>
      <dgm:spPr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CEDCCE-D529-48F7-8002-E4305B75A10C}">
      <dgm:prSet phldrT="[文本]" custT="1"/>
      <dgm:spPr/>
      <dgm:t>
        <a:bodyPr/>
        <a:lstStyle/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F0118B1-C574-42A3-B169-1EEC9B3E5E11}" cxnId="{C66752D7-010B-46C4-AB63-8A084E7B5A76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87D3A4-C6AD-489B-B35A-F29D6F0D1224}" cxnId="{C66752D7-010B-46C4-AB63-8A084E7B5A76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53169-A2FA-49BC-AD80-92F1B21ECDDA}" type="pres">
      <dgm:prSet presAssocID="{CEE38A23-F77C-4EAF-BD3E-71A9A2DBF3F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E7ED32CD-03F3-46F0-96F7-658542F6159C}" type="pres">
      <dgm:prSet presAssocID="{179350EF-A869-474E-9690-C9FC4BE993B1}" presName="composite" presStyleCnt="0"/>
      <dgm:spPr/>
    </dgm:pt>
    <dgm:pt modelId="{7F4EC9AB-AC63-4BCC-B986-B9074C393C8A}" type="pres">
      <dgm:prSet presAssocID="{179350EF-A869-474E-9690-C9FC4BE993B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EFFB7B-2C4D-4F00-B89A-8E275C060A3B}" type="pres">
      <dgm:prSet presAssocID="{179350EF-A869-474E-9690-C9FC4BE993B1}" presName="Childtext1" presStyleLbl="revTx" presStyleIdx="0" presStyleCnt="3" custLinFactNeighborX="61278" custLinFactNeighborY="-315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522847-D7BD-4BBB-B063-53801F54E05D}" type="pres">
      <dgm:prSet presAssocID="{179350EF-A869-474E-9690-C9FC4BE993B1}" presName="BalanceSpacing" presStyleCnt="0"/>
      <dgm:spPr/>
    </dgm:pt>
    <dgm:pt modelId="{F107BDBC-8823-43B3-82FF-AFCCE8C19471}" type="pres">
      <dgm:prSet presAssocID="{179350EF-A869-474E-9690-C9FC4BE993B1}" presName="BalanceSpacing1" presStyleCnt="0"/>
      <dgm:spPr/>
    </dgm:pt>
    <dgm:pt modelId="{CCD35C0C-4C17-49C0-B228-3AF87A6CE603}" type="pres">
      <dgm:prSet presAssocID="{4D88F5AE-8AD4-4EA4-B37D-B56EAC8F7A56}" presName="Accent1Text" presStyleLbl="node1" presStyleIdx="1" presStyleCnt="6" custLinFactX="57726" custLinFactNeighborX="100000" custLinFactNeighborY="84627"/>
      <dgm:spPr/>
      <dgm:t>
        <a:bodyPr/>
        <a:lstStyle/>
        <a:p>
          <a:endParaRPr lang="zh-CN" altLang="en-US"/>
        </a:p>
      </dgm:t>
    </dgm:pt>
    <dgm:pt modelId="{DAF7586F-BA1D-46BD-918D-F0A8973D37F5}" type="pres">
      <dgm:prSet presAssocID="{4D88F5AE-8AD4-4EA4-B37D-B56EAC8F7A56}" presName="spaceBetweenRectangles" presStyleCnt="0"/>
      <dgm:spPr/>
    </dgm:pt>
    <dgm:pt modelId="{56FF0E8E-F907-497A-8169-E9D19A1E211F}" type="pres">
      <dgm:prSet presAssocID="{6B14C23A-29C5-4EEC-946D-629D7AF9B5E4}" presName="composite" presStyleCnt="0"/>
      <dgm:spPr/>
    </dgm:pt>
    <dgm:pt modelId="{DA739A25-8F62-4496-99BD-5918ADA2178E}" type="pres">
      <dgm:prSet presAssocID="{6B14C23A-29C5-4EEC-946D-629D7AF9B5E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6B9EC-290E-4C73-B12A-9D0D043CB8D1}" type="pres">
      <dgm:prSet presAssocID="{6B14C23A-29C5-4EEC-946D-629D7AF9B5E4}" presName="Childtext1" presStyleLbl="revTx" presStyleIdx="1" presStyleCnt="3" custLinFactNeighborX="-75081" custLinFactNeighborY="-438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E630F-EDDB-48F2-8D55-514ABCD4E262}" type="pres">
      <dgm:prSet presAssocID="{6B14C23A-29C5-4EEC-946D-629D7AF9B5E4}" presName="BalanceSpacing" presStyleCnt="0"/>
      <dgm:spPr/>
    </dgm:pt>
    <dgm:pt modelId="{C8541813-33C2-4532-A2D8-A3ED98D1E3A0}" type="pres">
      <dgm:prSet presAssocID="{6B14C23A-29C5-4EEC-946D-629D7AF9B5E4}" presName="BalanceSpacing1" presStyleCnt="0"/>
      <dgm:spPr/>
    </dgm:pt>
    <dgm:pt modelId="{5E8AAC05-AEF6-4D0F-A19D-3190DE8B8F10}" type="pres">
      <dgm:prSet presAssocID="{10A24D6E-764B-45F0-A5A9-01FAE7EA68CD}" presName="Accent1Text" presStyleLbl="node1" presStyleIdx="3" presStyleCnt="6" custScaleX="96579" custLinFactX="-59698" custLinFactNeighborX="-100000" custLinFactNeighborY="-85137"/>
      <dgm:spPr/>
      <dgm:t>
        <a:bodyPr/>
        <a:lstStyle/>
        <a:p>
          <a:endParaRPr lang="zh-CN" altLang="en-US"/>
        </a:p>
      </dgm:t>
    </dgm:pt>
    <dgm:pt modelId="{BA5064DB-D4A2-4107-8D2E-CC3007F09A8C}" type="pres">
      <dgm:prSet presAssocID="{10A24D6E-764B-45F0-A5A9-01FAE7EA68CD}" presName="spaceBetweenRectangles" presStyleCnt="0"/>
      <dgm:spPr/>
    </dgm:pt>
    <dgm:pt modelId="{BF801E5F-EA06-4C29-9879-63176F50177B}" type="pres">
      <dgm:prSet presAssocID="{705A134C-EE16-4E77-9D8D-086CC6F1A267}" presName="composite" presStyleCnt="0"/>
      <dgm:spPr/>
    </dgm:pt>
    <dgm:pt modelId="{23B0E7B5-9982-4B17-84ED-B14BE5DA91FB}" type="pres">
      <dgm:prSet presAssocID="{705A134C-EE16-4E77-9D8D-086CC6F1A26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5248F7-FD7F-47B7-9B8C-336B5F965FBA}" type="pres">
      <dgm:prSet presAssocID="{705A134C-EE16-4E77-9D8D-086CC6F1A267}" presName="Childtext1" presStyleLbl="revTx" presStyleIdx="2" presStyleCnt="3" custLinFactNeighborX="61278" custLinFactNeighborY="-371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93B1C8-8D29-4BA3-B7F8-444F908C9E68}" type="pres">
      <dgm:prSet presAssocID="{705A134C-EE16-4E77-9D8D-086CC6F1A267}" presName="BalanceSpacing" presStyleCnt="0"/>
      <dgm:spPr/>
    </dgm:pt>
    <dgm:pt modelId="{6F3E0035-ABBC-4039-80C3-F5D9873BB74E}" type="pres">
      <dgm:prSet presAssocID="{705A134C-EE16-4E77-9D8D-086CC6F1A267}" presName="BalanceSpacing1" presStyleCnt="0"/>
      <dgm:spPr/>
    </dgm:pt>
    <dgm:pt modelId="{2898871A-3684-406D-AD0B-95942517DAEE}" type="pres">
      <dgm:prSet presAssocID="{AFDC14A2-4332-407F-BDD7-457FB9ED4C80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BF880DEF-ADCD-477A-BBDF-64BD83E9CB51}" srcId="{CEE38A23-F77C-4EAF-BD3E-71A9A2DBF3FC}" destId="{705A134C-EE16-4E77-9D8D-086CC6F1A267}" srcOrd="2" destOrd="0" parTransId="{3F58441C-3BE8-4602-9D51-FF009A8DCDA3}" sibTransId="{AFDC14A2-4332-407F-BDD7-457FB9ED4C80}"/>
    <dgm:cxn modelId="{C66752D7-010B-46C4-AB63-8A084E7B5A76}" srcId="{705A134C-EE16-4E77-9D8D-086CC6F1A267}" destId="{E2CEDCCE-D529-48F7-8002-E4305B75A10C}" srcOrd="0" destOrd="0" parTransId="{FF0118B1-C574-42A3-B169-1EEC9B3E5E11}" sibTransId="{0787D3A4-C6AD-489B-B35A-F29D6F0D1224}"/>
    <dgm:cxn modelId="{A2714CF4-738F-4460-AD94-F97485CE7197}" type="presOf" srcId="{10A24D6E-764B-45F0-A5A9-01FAE7EA68CD}" destId="{5E8AAC05-AEF6-4D0F-A19D-3190DE8B8F10}" srcOrd="0" destOrd="0" presId="urn:microsoft.com/office/officeart/2008/layout/AlternatingHexagons"/>
    <dgm:cxn modelId="{425F6A95-C7B3-4F2D-BF82-AC56EC56F2A3}" srcId="{6B14C23A-29C5-4EEC-946D-629D7AF9B5E4}" destId="{7C9BCCC0-6D53-4294-B3F3-A5409E50F8C8}" srcOrd="0" destOrd="0" parTransId="{8396FA15-4DBE-45E5-908C-35A1FB50A6CF}" sibTransId="{14FC486F-BE63-46E3-AE8F-BB9EBA2C5027}"/>
    <dgm:cxn modelId="{8EA3A618-BC7F-4AB2-A949-8296757A5FCB}" srcId="{CEE38A23-F77C-4EAF-BD3E-71A9A2DBF3FC}" destId="{6B14C23A-29C5-4EEC-946D-629D7AF9B5E4}" srcOrd="1" destOrd="0" parTransId="{78A45B5B-C0DA-4243-9CEF-FD2C0815FB51}" sibTransId="{10A24D6E-764B-45F0-A5A9-01FAE7EA68CD}"/>
    <dgm:cxn modelId="{1E9C269C-2E32-4AC1-83E6-F0E10E1C973C}" type="presOf" srcId="{AFDC14A2-4332-407F-BDD7-457FB9ED4C80}" destId="{2898871A-3684-406D-AD0B-95942517DAEE}" srcOrd="0" destOrd="0" presId="urn:microsoft.com/office/officeart/2008/layout/AlternatingHexagons"/>
    <dgm:cxn modelId="{18265591-9234-4E62-9B65-4A2D5C0DD96A}" type="presOf" srcId="{705A134C-EE16-4E77-9D8D-086CC6F1A267}" destId="{23B0E7B5-9982-4B17-84ED-B14BE5DA91FB}" srcOrd="0" destOrd="0" presId="urn:microsoft.com/office/officeart/2008/layout/AlternatingHexagons"/>
    <dgm:cxn modelId="{0FDCA515-4DD2-45C4-9F97-3FDF8676FBD3}" type="presOf" srcId="{4D88F5AE-8AD4-4EA4-B37D-B56EAC8F7A56}" destId="{CCD35C0C-4C17-49C0-B228-3AF87A6CE603}" srcOrd="0" destOrd="0" presId="urn:microsoft.com/office/officeart/2008/layout/AlternatingHexagons"/>
    <dgm:cxn modelId="{EC28D8D5-EBD1-428E-9BB0-AB3690D7B68B}" type="presOf" srcId="{179350EF-A869-474E-9690-C9FC4BE993B1}" destId="{7F4EC9AB-AC63-4BCC-B986-B9074C393C8A}" srcOrd="0" destOrd="0" presId="urn:microsoft.com/office/officeart/2008/layout/AlternatingHexagons"/>
    <dgm:cxn modelId="{D4BD07FC-C745-458D-ADFB-73D5B020F473}" type="presOf" srcId="{CEE38A23-F77C-4EAF-BD3E-71A9A2DBF3FC}" destId="{B0E53169-A2FA-49BC-AD80-92F1B21ECDDA}" srcOrd="0" destOrd="0" presId="urn:microsoft.com/office/officeart/2008/layout/AlternatingHexagons"/>
    <dgm:cxn modelId="{8DA63F96-293D-4569-AA12-5FFF7B4F7D5B}" type="presOf" srcId="{E2CEDCCE-D529-48F7-8002-E4305B75A10C}" destId="{CC5248F7-FD7F-47B7-9B8C-336B5F965FBA}" srcOrd="0" destOrd="0" presId="urn:microsoft.com/office/officeart/2008/layout/AlternatingHexagons"/>
    <dgm:cxn modelId="{8BD7E241-A35E-43DB-BC8A-0011321C89CA}" srcId="{CEE38A23-F77C-4EAF-BD3E-71A9A2DBF3FC}" destId="{179350EF-A869-474E-9690-C9FC4BE993B1}" srcOrd="0" destOrd="0" parTransId="{9140611F-E944-4D87-AAFA-ACA04E62135E}" sibTransId="{4D88F5AE-8AD4-4EA4-B37D-B56EAC8F7A56}"/>
    <dgm:cxn modelId="{66780EF6-97B5-42E4-9B9A-D3A35E319D85}" srcId="{179350EF-A869-474E-9690-C9FC4BE993B1}" destId="{5ABA2D36-59B9-4E78-AC3D-EE224AEABC0B}" srcOrd="0" destOrd="0" parTransId="{F50A21A9-A86A-408D-A0AD-0FA86625A9A4}" sibTransId="{9FAF8126-7D41-4FAE-BD36-E99CED2DEF12}"/>
    <dgm:cxn modelId="{707AF01B-FE0B-4BAF-9B6F-395475ABF4B3}" type="presOf" srcId="{5ABA2D36-59B9-4E78-AC3D-EE224AEABC0B}" destId="{4EEFFB7B-2C4D-4F00-B89A-8E275C060A3B}" srcOrd="0" destOrd="0" presId="urn:microsoft.com/office/officeart/2008/layout/AlternatingHexagons"/>
    <dgm:cxn modelId="{425134C4-2D63-4CC9-97AA-871CC4F1E09C}" type="presOf" srcId="{7C9BCCC0-6D53-4294-B3F3-A5409E50F8C8}" destId="{2F66B9EC-290E-4C73-B12A-9D0D043CB8D1}" srcOrd="0" destOrd="0" presId="urn:microsoft.com/office/officeart/2008/layout/AlternatingHexagons"/>
    <dgm:cxn modelId="{1AA9DBE8-035D-45D0-AAF5-AA7759190F14}" type="presOf" srcId="{6B14C23A-29C5-4EEC-946D-629D7AF9B5E4}" destId="{DA739A25-8F62-4496-99BD-5918ADA2178E}" srcOrd="0" destOrd="0" presId="urn:microsoft.com/office/officeart/2008/layout/AlternatingHexagons"/>
    <dgm:cxn modelId="{4656F33E-7251-4683-9B12-42F7FF2AB064}" type="presParOf" srcId="{B0E53169-A2FA-49BC-AD80-92F1B21ECDDA}" destId="{E7ED32CD-03F3-46F0-96F7-658542F6159C}" srcOrd="0" destOrd="0" presId="urn:microsoft.com/office/officeart/2008/layout/AlternatingHexagons"/>
    <dgm:cxn modelId="{6C0C1DF9-08B6-4A65-91E4-002C0B8E0701}" type="presParOf" srcId="{E7ED32CD-03F3-46F0-96F7-658542F6159C}" destId="{7F4EC9AB-AC63-4BCC-B986-B9074C393C8A}" srcOrd="0" destOrd="0" presId="urn:microsoft.com/office/officeart/2008/layout/AlternatingHexagons"/>
    <dgm:cxn modelId="{3ADF966B-22A2-4873-B429-76648AA36E59}" type="presParOf" srcId="{E7ED32CD-03F3-46F0-96F7-658542F6159C}" destId="{4EEFFB7B-2C4D-4F00-B89A-8E275C060A3B}" srcOrd="1" destOrd="0" presId="urn:microsoft.com/office/officeart/2008/layout/AlternatingHexagons"/>
    <dgm:cxn modelId="{5E17A4E5-3170-4861-8816-C74DFE8179A0}" type="presParOf" srcId="{E7ED32CD-03F3-46F0-96F7-658542F6159C}" destId="{62522847-D7BD-4BBB-B063-53801F54E05D}" srcOrd="2" destOrd="0" presId="urn:microsoft.com/office/officeart/2008/layout/AlternatingHexagons"/>
    <dgm:cxn modelId="{D053BB41-DF18-4110-9BBC-89A0A738F6B8}" type="presParOf" srcId="{E7ED32CD-03F3-46F0-96F7-658542F6159C}" destId="{F107BDBC-8823-43B3-82FF-AFCCE8C19471}" srcOrd="3" destOrd="0" presId="urn:microsoft.com/office/officeart/2008/layout/AlternatingHexagons"/>
    <dgm:cxn modelId="{2CAD9EAB-D562-4345-82ED-09C82A2268F3}" type="presParOf" srcId="{E7ED32CD-03F3-46F0-96F7-658542F6159C}" destId="{CCD35C0C-4C17-49C0-B228-3AF87A6CE603}" srcOrd="4" destOrd="0" presId="urn:microsoft.com/office/officeart/2008/layout/AlternatingHexagons"/>
    <dgm:cxn modelId="{FFBDD573-F668-495D-94FA-72FCC426AF30}" type="presParOf" srcId="{B0E53169-A2FA-49BC-AD80-92F1B21ECDDA}" destId="{DAF7586F-BA1D-46BD-918D-F0A8973D37F5}" srcOrd="1" destOrd="0" presId="urn:microsoft.com/office/officeart/2008/layout/AlternatingHexagons"/>
    <dgm:cxn modelId="{9C3A2CF6-01F2-4963-915E-F1786EFFBF67}" type="presParOf" srcId="{B0E53169-A2FA-49BC-AD80-92F1B21ECDDA}" destId="{56FF0E8E-F907-497A-8169-E9D19A1E211F}" srcOrd="2" destOrd="0" presId="urn:microsoft.com/office/officeart/2008/layout/AlternatingHexagons"/>
    <dgm:cxn modelId="{E632D17C-6E96-430B-B8D3-C4D945965B29}" type="presParOf" srcId="{56FF0E8E-F907-497A-8169-E9D19A1E211F}" destId="{DA739A25-8F62-4496-99BD-5918ADA2178E}" srcOrd="0" destOrd="0" presId="urn:microsoft.com/office/officeart/2008/layout/AlternatingHexagons"/>
    <dgm:cxn modelId="{40F4B656-7962-4200-821E-281C6B49C51A}" type="presParOf" srcId="{56FF0E8E-F907-497A-8169-E9D19A1E211F}" destId="{2F66B9EC-290E-4C73-B12A-9D0D043CB8D1}" srcOrd="1" destOrd="0" presId="urn:microsoft.com/office/officeart/2008/layout/AlternatingHexagons"/>
    <dgm:cxn modelId="{BA318503-2A73-4ECA-8EE6-6BE4E33BD655}" type="presParOf" srcId="{56FF0E8E-F907-497A-8169-E9D19A1E211F}" destId="{A0BE630F-EDDB-48F2-8D55-514ABCD4E262}" srcOrd="2" destOrd="0" presId="urn:microsoft.com/office/officeart/2008/layout/AlternatingHexagons"/>
    <dgm:cxn modelId="{A87502E6-9970-46C3-BC0C-185D62721E8E}" type="presParOf" srcId="{56FF0E8E-F907-497A-8169-E9D19A1E211F}" destId="{C8541813-33C2-4532-A2D8-A3ED98D1E3A0}" srcOrd="3" destOrd="0" presId="urn:microsoft.com/office/officeart/2008/layout/AlternatingHexagons"/>
    <dgm:cxn modelId="{824409EE-5135-4FC2-BC19-E3DE6438A250}" type="presParOf" srcId="{56FF0E8E-F907-497A-8169-E9D19A1E211F}" destId="{5E8AAC05-AEF6-4D0F-A19D-3190DE8B8F10}" srcOrd="4" destOrd="0" presId="urn:microsoft.com/office/officeart/2008/layout/AlternatingHexagons"/>
    <dgm:cxn modelId="{984630E6-262A-4AFE-BBCD-F87134734953}" type="presParOf" srcId="{B0E53169-A2FA-49BC-AD80-92F1B21ECDDA}" destId="{BA5064DB-D4A2-4107-8D2E-CC3007F09A8C}" srcOrd="3" destOrd="0" presId="urn:microsoft.com/office/officeart/2008/layout/AlternatingHexagons"/>
    <dgm:cxn modelId="{09FF82B5-1B0B-472A-8E8F-6A990BBD3D60}" type="presParOf" srcId="{B0E53169-A2FA-49BC-AD80-92F1B21ECDDA}" destId="{BF801E5F-EA06-4C29-9879-63176F50177B}" srcOrd="4" destOrd="0" presId="urn:microsoft.com/office/officeart/2008/layout/AlternatingHexagons"/>
    <dgm:cxn modelId="{78F17FB8-F9AB-4ABD-8680-FEBC10941415}" type="presParOf" srcId="{BF801E5F-EA06-4C29-9879-63176F50177B}" destId="{23B0E7B5-9982-4B17-84ED-B14BE5DA91FB}" srcOrd="0" destOrd="0" presId="urn:microsoft.com/office/officeart/2008/layout/AlternatingHexagons"/>
    <dgm:cxn modelId="{A8A133C5-8F94-4AF4-B741-499D645FAFB9}" type="presParOf" srcId="{BF801E5F-EA06-4C29-9879-63176F50177B}" destId="{CC5248F7-FD7F-47B7-9B8C-336B5F965FBA}" srcOrd="1" destOrd="0" presId="urn:microsoft.com/office/officeart/2008/layout/AlternatingHexagons"/>
    <dgm:cxn modelId="{735650C9-52D5-47CA-A94B-FAEA08C7496B}" type="presParOf" srcId="{BF801E5F-EA06-4C29-9879-63176F50177B}" destId="{A193B1C8-8D29-4BA3-B7F8-444F908C9E68}" srcOrd="2" destOrd="0" presId="urn:microsoft.com/office/officeart/2008/layout/AlternatingHexagons"/>
    <dgm:cxn modelId="{ABB3CAD3-8E3D-4C1E-8165-BEFFF42E1FB3}" type="presParOf" srcId="{BF801E5F-EA06-4C29-9879-63176F50177B}" destId="{6F3E0035-ABBC-4039-80C3-F5D9873BB74E}" srcOrd="3" destOrd="0" presId="urn:microsoft.com/office/officeart/2008/layout/AlternatingHexagons"/>
    <dgm:cxn modelId="{C88A048D-443E-4AE0-9E51-D11C235657DA}" type="presParOf" srcId="{BF801E5F-EA06-4C29-9879-63176F50177B}" destId="{2898871A-3684-406D-AD0B-95942517DAE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EC9AB-AC63-4BCC-B986-B9074C393C8A}">
      <dsp:nvSpPr>
        <dsp:cNvPr id="0" name=""/>
        <dsp:cNvSpPr/>
      </dsp:nvSpPr>
      <dsp:spPr>
        <a:xfrm rot="5400000">
          <a:off x="3845237" y="83198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76CDAB"/>
        </a:solidFill>
        <a:ln>
          <a:noFill/>
        </a:ln>
        <a:effectLst/>
        <a:scene3d>
          <a:camera prst="orthographicFront"/>
          <a:lightRig rig="soft" dir="t"/>
        </a:scene3d>
        <a:sp3d prstMaterial="plastic">
          <a:bevelT w="69850"/>
          <a:bevelB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197501"/>
        <a:ext cx="753584" cy="866188"/>
      </dsp:txXfrm>
    </dsp:sp>
    <dsp:sp modelId="{4EEFFB7B-2C4D-4F00-B89A-8E275C060A3B}">
      <dsp:nvSpPr>
        <dsp:cNvPr id="0" name=""/>
        <dsp:cNvSpPr/>
      </dsp:nvSpPr>
      <dsp:spPr>
        <a:xfrm>
          <a:off x="5915610" y="14725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5915610" y="14725"/>
        <a:ext cx="1404357" cy="755030"/>
      </dsp:txXfrm>
    </dsp:sp>
    <dsp:sp modelId="{CCD35C0C-4C17-49C0-B228-3AF87A6CE603}">
      <dsp:nvSpPr>
        <dsp:cNvPr id="0" name=""/>
        <dsp:cNvSpPr/>
      </dsp:nvSpPr>
      <dsp:spPr>
        <a:xfrm rot="5400000">
          <a:off x="4389634" y="1148132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642034" y="1262435"/>
        <a:ext cx="753584" cy="866188"/>
      </dsp:txXfrm>
    </dsp:sp>
    <dsp:sp modelId="{DA739A25-8F62-4496-99BD-5918ADA2178E}">
      <dsp:nvSpPr>
        <dsp:cNvPr id="0" name=""/>
        <dsp:cNvSpPr/>
      </dsp:nvSpPr>
      <dsp:spPr>
        <a:xfrm rot="5400000">
          <a:off x="3251782" y="1151316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soft" dir="t"/>
        </a:scene3d>
        <a:sp3d prstMaterial="plastic">
          <a:bevelT w="69850"/>
          <a:bevelB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504182" y="1265619"/>
        <a:ext cx="753584" cy="866188"/>
      </dsp:txXfrm>
    </dsp:sp>
    <dsp:sp modelId="{2F66B9EC-290E-4C73-B12A-9D0D043CB8D1}">
      <dsp:nvSpPr>
        <dsp:cNvPr id="0" name=""/>
        <dsp:cNvSpPr/>
      </dsp:nvSpPr>
      <dsp:spPr>
        <a:xfrm>
          <a:off x="908827" y="990026"/>
          <a:ext cx="1359055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chemeClr val="bg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chemeClr val="bg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908827" y="990026"/>
        <a:ext cx="1359055" cy="755030"/>
      </dsp:txXfrm>
    </dsp:sp>
    <dsp:sp modelId="{5E8AAC05-AEF6-4D0F-A19D-3190DE8B8F10}">
      <dsp:nvSpPr>
        <dsp:cNvPr id="0" name=""/>
        <dsp:cNvSpPr/>
      </dsp:nvSpPr>
      <dsp:spPr>
        <a:xfrm rot="5400000">
          <a:off x="2685795" y="100521"/>
          <a:ext cx="1258384" cy="1057341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48463" y="192977"/>
        <a:ext cx="733047" cy="872430"/>
      </dsp:txXfrm>
    </dsp:sp>
    <dsp:sp modelId="{23B0E7B5-9982-4B17-84ED-B14BE5DA91FB}">
      <dsp:nvSpPr>
        <dsp:cNvPr id="0" name=""/>
        <dsp:cNvSpPr/>
      </dsp:nvSpPr>
      <dsp:spPr>
        <a:xfrm rot="5400000">
          <a:off x="3845237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76CDAB"/>
        </a:solidFill>
        <a:ln>
          <a:noFill/>
        </a:ln>
        <a:effectLst/>
        <a:scene3d>
          <a:camera prst="orthographicFront"/>
          <a:lightRig rig="soft" dir="t"/>
        </a:scene3d>
        <a:sp3d prstMaterial="plastic">
          <a:bevelT w="69850"/>
          <a:bevelB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2333736"/>
        <a:ext cx="753584" cy="866188"/>
      </dsp:txXfrm>
    </dsp:sp>
    <dsp:sp modelId="{CC5248F7-FD7F-47B7-9B8C-336B5F965FBA}">
      <dsp:nvSpPr>
        <dsp:cNvPr id="0" name=""/>
        <dsp:cNvSpPr/>
      </dsp:nvSpPr>
      <dsp:spPr>
        <a:xfrm>
          <a:off x="5915610" y="2108904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5915610" y="2108904"/>
        <a:ext cx="1404357" cy="755030"/>
      </dsp:txXfrm>
    </dsp:sp>
    <dsp:sp modelId="{2898871A-3684-406D-AD0B-95942517DAEE}">
      <dsp:nvSpPr>
        <dsp:cNvPr id="0" name=""/>
        <dsp:cNvSpPr/>
      </dsp:nvSpPr>
      <dsp:spPr>
        <a:xfrm rot="5400000">
          <a:off x="2662858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15258" y="2333736"/>
        <a:ext cx="753584" cy="866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3FC6B-FBA4-4891-A1EC-D826C59961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8CBD5-CEFE-41BE-BFF2-CC7B18A7EF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5424">
            <a:off x="3666941" y="481413"/>
            <a:ext cx="6465790" cy="484934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219304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9" Type="http://schemas.microsoft.com/office/2007/relationships/hdphoto" Target="../media/image16.wdp"/><Relationship Id="rId8" Type="http://schemas.openxmlformats.org/officeDocument/2006/relationships/image" Target="../media/image15.png"/><Relationship Id="rId7" Type="http://schemas.microsoft.com/office/2007/relationships/hdphoto" Target="../media/image14.wdp"/><Relationship Id="rId6" Type="http://schemas.openxmlformats.org/officeDocument/2006/relationships/image" Target="../media/image13.png"/><Relationship Id="rId5" Type="http://schemas.microsoft.com/office/2007/relationships/hdphoto" Target="../media/image12.wdp"/><Relationship Id="rId4" Type="http://schemas.openxmlformats.org/officeDocument/2006/relationships/image" Target="../media/image11.png"/><Relationship Id="rId3" Type="http://schemas.microsoft.com/office/2007/relationships/hdphoto" Target="../media/image19.wdp"/><Relationship Id="rId2" Type="http://schemas.openxmlformats.org/officeDocument/2006/relationships/image" Target="../media/image18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png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9.wdp"/><Relationship Id="rId3" Type="http://schemas.openxmlformats.org/officeDocument/2006/relationships/image" Target="../media/image18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emf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44.png"/><Relationship Id="rId23" Type="http://schemas.openxmlformats.org/officeDocument/2006/relationships/image" Target="../media/image43.png"/><Relationship Id="rId22" Type="http://schemas.openxmlformats.org/officeDocument/2006/relationships/image" Target="../media/image42.emf"/><Relationship Id="rId21" Type="http://schemas.openxmlformats.org/officeDocument/2006/relationships/image" Target="../media/image41.emf"/><Relationship Id="rId20" Type="http://schemas.openxmlformats.org/officeDocument/2006/relationships/image" Target="../media/image40.emf"/><Relationship Id="rId2" Type="http://schemas.openxmlformats.org/officeDocument/2006/relationships/image" Target="../media/image22.jpeg"/><Relationship Id="rId19" Type="http://schemas.openxmlformats.org/officeDocument/2006/relationships/image" Target="../media/image39.emf"/><Relationship Id="rId18" Type="http://schemas.openxmlformats.org/officeDocument/2006/relationships/image" Target="../media/image38.emf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5" Type="http://schemas.openxmlformats.org/officeDocument/2006/relationships/image" Target="../media/image35.emf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jpeg"/><Relationship Id="rId2" Type="http://schemas.openxmlformats.org/officeDocument/2006/relationships/image" Target="../media/image46.emf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54.wdp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hdphoto" Target="../media/image16.wdp"/><Relationship Id="rId8" Type="http://schemas.openxmlformats.org/officeDocument/2006/relationships/image" Target="../media/image15.png"/><Relationship Id="rId7" Type="http://schemas.microsoft.com/office/2007/relationships/hdphoto" Target="../media/image14.wdp"/><Relationship Id="rId6" Type="http://schemas.openxmlformats.org/officeDocument/2006/relationships/image" Target="../media/image13.png"/><Relationship Id="rId5" Type="http://schemas.microsoft.com/office/2007/relationships/hdphoto" Target="../media/image12.wdp"/><Relationship Id="rId4" Type="http://schemas.openxmlformats.org/officeDocument/2006/relationships/image" Target="../media/image11.png"/><Relationship Id="rId3" Type="http://schemas.openxmlformats.org/officeDocument/2006/relationships/image" Target="../media/image5.png"/><Relationship Id="rId2" Type="http://schemas.microsoft.com/office/2007/relationships/hdphoto" Target="../media/image10.wdp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5424">
            <a:off x="3666941" y="481413"/>
            <a:ext cx="6465790" cy="48493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565743" y="1772941"/>
            <a:ext cx="5192491" cy="477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defTabSz="685800"/>
            <a:r>
              <a:rPr lang="zh-CN" altLang="en-US" sz="2500" dirty="0">
                <a:solidFill>
                  <a:srgbClr val="E36C78"/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上海锐普广告有限公司</a:t>
            </a:r>
            <a:endParaRPr lang="zh-CN" altLang="en-US" sz="2500" dirty="0">
              <a:solidFill>
                <a:srgbClr val="E36C78"/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1303" y="1093000"/>
            <a:ext cx="448222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solidFill>
                  <a:srgbClr val="CA85AE"/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defTabSz="685800"/>
            <a:r>
              <a:rPr lang="en-US" altLang="zh-CN" sz="4000" spc="-150" dirty="0">
                <a:solidFill>
                  <a:srgbClr val="7394D3"/>
                </a:solidFill>
              </a:rPr>
              <a:t>POWERPOINT</a:t>
            </a:r>
            <a:endParaRPr lang="zh-CN" altLang="en-US" sz="4000" spc="-150" dirty="0">
              <a:solidFill>
                <a:srgbClr val="7394D3"/>
              </a:solidFill>
            </a:endParaRPr>
          </a:p>
        </p:txBody>
      </p:sp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346577" y="2174467"/>
            <a:ext cx="3319844" cy="2000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/>
          <a:p>
            <a:pPr algn="dist" defTabSz="685800"/>
            <a:r>
              <a:rPr lang="en-US" altLang="zh-CN" sz="700" b="1" kern="13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1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Shanghai Rapidesign Advertising Co.,ltd</a:t>
            </a:r>
            <a:endParaRPr lang="zh-CN" altLang="en-US" sz="700" b="1" kern="1300" dirty="0"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15000" endPos="51000" dist="25400" dir="5400000" sy="-100000" algn="bl" rotWithShape="0"/>
              </a:effectLst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331096" y="2428696"/>
            <a:ext cx="3839149" cy="2539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2500" b="1" kern="1300">
                <a:solidFill>
                  <a:srgbClr val="CA85AE"/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defTabSz="685800"/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15000" endPos="51000" dist="38100" dir="5400000" sy="-100000" algn="bl" rotWithShape="0"/>
                </a:effectLst>
              </a:rPr>
              <a:t>适用于各行业总结汇报及相关类别演示</a:t>
            </a:r>
            <a:endParaRPr lang="zh-CN" altLang="en-US" sz="1050" dirty="0"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15000" endPos="51000" dist="38100" dir="5400000" sy="-100000" algn="bl" rotWithShape="0"/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4331" y="2732629"/>
            <a:ext cx="32287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8500" dirty="0">
                <a:solidFill>
                  <a:prstClr val="white">
                    <a:lumMod val="95000"/>
                  </a:prst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2014</a:t>
            </a:r>
            <a:endParaRPr lang="zh-CN" altLang="en-US" sz="8500" dirty="0">
              <a:solidFill>
                <a:prstClr val="white">
                  <a:lumMod val="95000"/>
                </a:prst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D595BB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D595BB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007506" y="2640321"/>
            <a:ext cx="612000" cy="1188717"/>
            <a:chOff x="3014650" y="2861785"/>
            <a:chExt cx="612000" cy="1188717"/>
          </a:xfrm>
        </p:grpSpPr>
        <p:sp>
          <p:nvSpPr>
            <p:cNvPr id="21" name="矩形 20"/>
            <p:cNvSpPr/>
            <p:nvPr/>
          </p:nvSpPr>
          <p:spPr>
            <a:xfrm flipV="1">
              <a:off x="3014650" y="2861785"/>
              <a:ext cx="612000" cy="1188717"/>
            </a:xfrm>
            <a:prstGeom prst="rect">
              <a:avLst/>
            </a:prstGeom>
            <a:solidFill>
              <a:srgbClr val="D696BC"/>
            </a:solidFill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36644" y="2955689"/>
              <a:ext cx="3799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300" b="1" spc="110">
                  <a:solidFill>
                    <a:schemeClr val="bg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dirty="0">
                  <a:solidFill>
                    <a:prstClr val="white"/>
                  </a:solidFill>
                </a:rPr>
                <a:t>2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2638" r="66009" b="67361"/>
          <a:stretch>
            <a:fillRect/>
          </a:stretch>
        </p:blipFill>
        <p:spPr>
          <a:xfrm>
            <a:off x="3025157" y="2035070"/>
            <a:ext cx="594117" cy="560390"/>
          </a:xfrm>
          <a:prstGeom prst="rect">
            <a:avLst/>
          </a:prstGeom>
          <a:effectLst>
            <a:outerShdw blurRad="50800" dist="25400" algn="l" rotWithShape="0">
              <a:prstClr val="black">
                <a:alpha val="63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1447290" y="2332820"/>
            <a:ext cx="742950" cy="1487649"/>
            <a:chOff x="1447290" y="2332820"/>
            <a:chExt cx="742950" cy="14876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503923" y="2957505"/>
              <a:ext cx="612000" cy="862964"/>
              <a:chOff x="1511067" y="3164681"/>
              <a:chExt cx="612000" cy="862964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1511067" y="3164681"/>
                <a:ext cx="612000" cy="8629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27111" y="325002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4" t="2638" r="21163" b="63927"/>
            <a:stretch>
              <a:fillRect/>
            </a:stretch>
          </p:blipFill>
          <p:spPr>
            <a:xfrm>
              <a:off x="1447290" y="2332820"/>
              <a:ext cx="742950" cy="624543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7158692" y="1207287"/>
            <a:ext cx="728809" cy="2613179"/>
            <a:chOff x="7158692" y="1207287"/>
            <a:chExt cx="728809" cy="2613179"/>
          </a:xfrm>
        </p:grpSpPr>
        <p:grpSp>
          <p:nvGrpSpPr>
            <p:cNvPr id="49" name="组合 48"/>
            <p:cNvGrpSpPr/>
            <p:nvPr/>
          </p:nvGrpSpPr>
          <p:grpSpPr>
            <a:xfrm>
              <a:off x="7242665" y="1873080"/>
              <a:ext cx="612000" cy="1947386"/>
              <a:chOff x="7249809" y="2080256"/>
              <a:chExt cx="612000" cy="1947386"/>
            </a:xfrm>
          </p:grpSpPr>
          <p:sp>
            <p:nvSpPr>
              <p:cNvPr id="23" name="矩形 22"/>
              <p:cNvSpPr/>
              <p:nvPr/>
            </p:nvSpPr>
            <p:spPr>
              <a:xfrm flipV="1">
                <a:off x="7249809" y="2080256"/>
                <a:ext cx="612000" cy="19473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358405" y="231107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9" t="36246" r="21163" b="29717"/>
            <a:stretch>
              <a:fillRect/>
            </a:stretch>
          </p:blipFill>
          <p:spPr>
            <a:xfrm>
              <a:off x="7158692" y="1207287"/>
              <a:ext cx="728809" cy="665792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5836835" y="1414271"/>
            <a:ext cx="713468" cy="2421727"/>
            <a:chOff x="5907530" y="1414455"/>
            <a:chExt cx="713468" cy="2421727"/>
          </a:xfrm>
        </p:grpSpPr>
        <p:grpSp>
          <p:nvGrpSpPr>
            <p:cNvPr id="48" name="组合 47"/>
            <p:cNvGrpSpPr/>
            <p:nvPr/>
          </p:nvGrpSpPr>
          <p:grpSpPr>
            <a:xfrm>
              <a:off x="5969518" y="2117396"/>
              <a:ext cx="612000" cy="1718786"/>
              <a:chOff x="5976662" y="2324572"/>
              <a:chExt cx="612000" cy="1718786"/>
            </a:xfrm>
          </p:grpSpPr>
          <p:sp>
            <p:nvSpPr>
              <p:cNvPr id="24" name="矩形 23"/>
              <p:cNvSpPr/>
              <p:nvPr/>
            </p:nvSpPr>
            <p:spPr>
              <a:xfrm flipV="1">
                <a:off x="5976662" y="2324572"/>
                <a:ext cx="612000" cy="17187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080540" y="249526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" t="36246" r="63359" b="29717"/>
            <a:stretch>
              <a:fillRect/>
            </a:stretch>
          </p:blipFill>
          <p:spPr>
            <a:xfrm>
              <a:off x="5907530" y="1414455"/>
              <a:ext cx="713468" cy="72987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5" name="组合 4"/>
          <p:cNvGrpSpPr/>
          <p:nvPr/>
        </p:nvGrpSpPr>
        <p:grpSpPr>
          <a:xfrm>
            <a:off x="4385731" y="1657536"/>
            <a:ext cx="825297" cy="2170077"/>
            <a:chOff x="4385731" y="1657536"/>
            <a:chExt cx="825297" cy="2170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488512" y="2350286"/>
              <a:ext cx="612000" cy="1477327"/>
              <a:chOff x="4495656" y="2557462"/>
              <a:chExt cx="612000" cy="1477327"/>
            </a:xfrm>
          </p:grpSpPr>
          <p:sp>
            <p:nvSpPr>
              <p:cNvPr id="22" name="矩形 21"/>
              <p:cNvSpPr/>
              <p:nvPr/>
            </p:nvSpPr>
            <p:spPr>
              <a:xfrm flipV="1">
                <a:off x="4495656" y="2557462"/>
                <a:ext cx="612000" cy="14773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98468" y="2689692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29" t="67954" r="63359" b="-79"/>
            <a:stretch>
              <a:fillRect/>
            </a:stretch>
          </p:blipFill>
          <p:spPr>
            <a:xfrm>
              <a:off x="4385731" y="1657536"/>
              <a:ext cx="825297" cy="692748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CF87B2"/>
                </a:solidFill>
              </a:rPr>
              <a:t>二、</a:t>
            </a:r>
            <a:r>
              <a:rPr lang="zh-CN" altLang="en-US" sz="2100" spc="0" dirty="0">
                <a:solidFill>
                  <a:srgbClr val="CF87B2"/>
                </a:solidFill>
              </a:rPr>
              <a:t>点击添加标题</a:t>
            </a:r>
            <a:endParaRPr lang="zh-CN" altLang="en-US" sz="2100" spc="0" dirty="0">
              <a:solidFill>
                <a:srgbClr val="CF87B2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2638" r="66009" b="67361"/>
          <a:stretch>
            <a:fillRect/>
          </a:stretch>
        </p:blipFill>
        <p:spPr>
          <a:xfrm>
            <a:off x="250118" y="124946"/>
            <a:ext cx="594117" cy="5603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7" name="图表 16"/>
          <p:cNvGraphicFramePr/>
          <p:nvPr/>
        </p:nvGraphicFramePr>
        <p:xfrm>
          <a:off x="670132" y="1154478"/>
          <a:ext cx="4797470" cy="3198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5703244" y="1638333"/>
            <a:ext cx="2690690" cy="883119"/>
            <a:chOff x="5703244" y="1638333"/>
            <a:chExt cx="2690690" cy="883119"/>
          </a:xfrm>
        </p:grpSpPr>
        <p:sp>
          <p:nvSpPr>
            <p:cNvPr id="18" name="矩形 91"/>
            <p:cNvSpPr>
              <a:spLocks noChangeArrowheads="1"/>
            </p:cNvSpPr>
            <p:nvPr/>
          </p:nvSpPr>
          <p:spPr bwMode="auto">
            <a:xfrm>
              <a:off x="5703244" y="2044398"/>
              <a:ext cx="2690690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807414" y="1638333"/>
              <a:ext cx="1895247" cy="323165"/>
              <a:chOff x="6738869" y="1790047"/>
              <a:chExt cx="1895247" cy="323165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D595BB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D595BB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D595BB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715382" y="2786190"/>
            <a:ext cx="2666414" cy="878596"/>
            <a:chOff x="5715382" y="2786190"/>
            <a:chExt cx="2666414" cy="878596"/>
          </a:xfrm>
        </p:grpSpPr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5715382" y="3187732"/>
              <a:ext cx="2666414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807414" y="2786190"/>
              <a:ext cx="1895247" cy="323165"/>
              <a:chOff x="6738869" y="1790047"/>
              <a:chExt cx="1895247" cy="32316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D595BB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D595BB"/>
                  </a:solidFill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D595BB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CF87B2"/>
                </a:solidFill>
              </a:rPr>
              <a:t>二、</a:t>
            </a:r>
            <a:r>
              <a:rPr lang="zh-CN" altLang="en-US" sz="2100" spc="0" dirty="0">
                <a:solidFill>
                  <a:srgbClr val="CF87B2"/>
                </a:solidFill>
              </a:rPr>
              <a:t>点击添加标题</a:t>
            </a:r>
            <a:endParaRPr lang="zh-CN" altLang="en-US" sz="2100" spc="0" dirty="0">
              <a:solidFill>
                <a:srgbClr val="CF87B2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2638" r="66009" b="67361"/>
          <a:stretch>
            <a:fillRect/>
          </a:stretch>
        </p:blipFill>
        <p:spPr>
          <a:xfrm>
            <a:off x="250118" y="124946"/>
            <a:ext cx="594117" cy="5603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"/>
          <a:stretch>
            <a:fillRect/>
          </a:stretch>
        </p:blipFill>
        <p:spPr>
          <a:xfrm>
            <a:off x="844235" y="1083575"/>
            <a:ext cx="5025342" cy="31542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229430" y="1565984"/>
            <a:ext cx="2261428" cy="2202096"/>
            <a:chOff x="6229430" y="1565984"/>
            <a:chExt cx="2261428" cy="2202096"/>
          </a:xfrm>
        </p:grpSpPr>
        <p:grpSp>
          <p:nvGrpSpPr>
            <p:cNvPr id="7" name="组合 6"/>
            <p:cNvGrpSpPr/>
            <p:nvPr/>
          </p:nvGrpSpPr>
          <p:grpSpPr>
            <a:xfrm>
              <a:off x="6322823" y="1565984"/>
              <a:ext cx="1895247" cy="323165"/>
              <a:chOff x="6738869" y="1798756"/>
              <a:chExt cx="1895247" cy="32316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7036174" y="179875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D595BB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D595BB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D595BB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矩形 91"/>
            <p:cNvSpPr>
              <a:spLocks noChangeArrowheads="1"/>
            </p:cNvSpPr>
            <p:nvPr/>
          </p:nvSpPr>
          <p:spPr bwMode="auto">
            <a:xfrm>
              <a:off x="6229430" y="2010563"/>
              <a:ext cx="226142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91"/>
            <p:cNvSpPr>
              <a:spLocks noChangeArrowheads="1"/>
            </p:cNvSpPr>
            <p:nvPr/>
          </p:nvSpPr>
          <p:spPr bwMode="auto">
            <a:xfrm>
              <a:off x="6229430" y="2521585"/>
              <a:ext cx="2261428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CF87B2"/>
                </a:solidFill>
              </a:rPr>
              <a:t>二、</a:t>
            </a:r>
            <a:r>
              <a:rPr lang="zh-CN" altLang="en-US" sz="2100" spc="0" dirty="0">
                <a:solidFill>
                  <a:srgbClr val="CF87B2"/>
                </a:solidFill>
              </a:rPr>
              <a:t>点击添加标题</a:t>
            </a:r>
            <a:endParaRPr lang="zh-CN" altLang="en-US" sz="2100" spc="0" dirty="0">
              <a:solidFill>
                <a:srgbClr val="CF87B2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2638" r="66009" b="67361"/>
          <a:stretch>
            <a:fillRect/>
          </a:stretch>
        </p:blipFill>
        <p:spPr>
          <a:xfrm>
            <a:off x="250118" y="124946"/>
            <a:ext cx="594117" cy="5603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2" name="图表 41"/>
          <p:cNvGraphicFramePr/>
          <p:nvPr/>
        </p:nvGraphicFramePr>
        <p:xfrm>
          <a:off x="1429831" y="809419"/>
          <a:ext cx="6538512" cy="382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CF87B2"/>
                </a:solidFill>
              </a:rPr>
              <a:t>二、</a:t>
            </a:r>
            <a:r>
              <a:rPr lang="zh-CN" altLang="en-US" sz="2100" spc="0" dirty="0">
                <a:solidFill>
                  <a:srgbClr val="CF87B2"/>
                </a:solidFill>
              </a:rPr>
              <a:t>点击添加标题</a:t>
            </a:r>
            <a:endParaRPr lang="zh-CN" altLang="en-US" sz="2100" spc="0" dirty="0">
              <a:solidFill>
                <a:srgbClr val="CF87B2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2638" r="66009" b="67361"/>
          <a:stretch>
            <a:fillRect/>
          </a:stretch>
        </p:blipFill>
        <p:spPr>
          <a:xfrm>
            <a:off x="250118" y="124946"/>
            <a:ext cx="594117" cy="5603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图表 10"/>
          <p:cNvGraphicFramePr/>
          <p:nvPr/>
        </p:nvGraphicFramePr>
        <p:xfrm>
          <a:off x="2059460" y="850680"/>
          <a:ext cx="5025081" cy="3653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9838D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9838D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07506" y="2035070"/>
            <a:ext cx="612000" cy="1793968"/>
            <a:chOff x="3007506" y="2035070"/>
            <a:chExt cx="612000" cy="1793968"/>
          </a:xfrm>
        </p:grpSpPr>
        <p:grpSp>
          <p:nvGrpSpPr>
            <p:cNvPr id="46" name="组合 45"/>
            <p:cNvGrpSpPr/>
            <p:nvPr/>
          </p:nvGrpSpPr>
          <p:grpSpPr>
            <a:xfrm>
              <a:off x="3007506" y="2640321"/>
              <a:ext cx="612000" cy="1188717"/>
              <a:chOff x="3014650" y="2861785"/>
              <a:chExt cx="612000" cy="1188717"/>
            </a:xfrm>
          </p:grpSpPr>
          <p:sp>
            <p:nvSpPr>
              <p:cNvPr id="21" name="矩形 20"/>
              <p:cNvSpPr/>
              <p:nvPr/>
            </p:nvSpPr>
            <p:spPr>
              <a:xfrm flipV="1">
                <a:off x="3014650" y="2861785"/>
                <a:ext cx="612000" cy="11887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6644" y="2955689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300" b="1" spc="110">
                    <a:solidFill>
                      <a:schemeClr val="bg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en-US" altLang="zh-CN" dirty="0">
                    <a:solidFill>
                      <a:prstClr val="white"/>
                    </a:solidFill>
                  </a:rPr>
                  <a:t>2</a:t>
                </a: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" t="2638" r="66009" b="67361"/>
            <a:stretch>
              <a:fillRect/>
            </a:stretch>
          </p:blipFill>
          <p:spPr>
            <a:xfrm>
              <a:off x="3025157" y="2035070"/>
              <a:ext cx="594117" cy="56039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447290" y="2332820"/>
            <a:ext cx="742950" cy="1487649"/>
            <a:chOff x="1447290" y="2332820"/>
            <a:chExt cx="742950" cy="14876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503923" y="2957505"/>
              <a:ext cx="612000" cy="862964"/>
              <a:chOff x="1511067" y="3164681"/>
              <a:chExt cx="612000" cy="862964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1511067" y="3164681"/>
                <a:ext cx="612000" cy="8629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27111" y="325002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4" t="2638" r="21163" b="63927"/>
            <a:stretch>
              <a:fillRect/>
            </a:stretch>
          </p:blipFill>
          <p:spPr>
            <a:xfrm>
              <a:off x="1447290" y="2332820"/>
              <a:ext cx="742950" cy="624543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7158692" y="1207287"/>
            <a:ext cx="728809" cy="2613179"/>
            <a:chOff x="7158692" y="1207287"/>
            <a:chExt cx="728809" cy="2613179"/>
          </a:xfrm>
        </p:grpSpPr>
        <p:grpSp>
          <p:nvGrpSpPr>
            <p:cNvPr id="49" name="组合 48"/>
            <p:cNvGrpSpPr/>
            <p:nvPr/>
          </p:nvGrpSpPr>
          <p:grpSpPr>
            <a:xfrm>
              <a:off x="7242665" y="1873080"/>
              <a:ext cx="612000" cy="1947386"/>
              <a:chOff x="7249809" y="2080256"/>
              <a:chExt cx="612000" cy="1947386"/>
            </a:xfrm>
          </p:grpSpPr>
          <p:sp>
            <p:nvSpPr>
              <p:cNvPr id="23" name="矩形 22"/>
              <p:cNvSpPr/>
              <p:nvPr/>
            </p:nvSpPr>
            <p:spPr>
              <a:xfrm flipV="1">
                <a:off x="7249809" y="2080256"/>
                <a:ext cx="612000" cy="19473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358405" y="231107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9" t="36246" r="21163" b="29717"/>
            <a:stretch>
              <a:fillRect/>
            </a:stretch>
          </p:blipFill>
          <p:spPr>
            <a:xfrm>
              <a:off x="7158692" y="1207287"/>
              <a:ext cx="728809" cy="665792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5836835" y="1414271"/>
            <a:ext cx="713468" cy="2421727"/>
            <a:chOff x="5907530" y="1414455"/>
            <a:chExt cx="713468" cy="2421727"/>
          </a:xfrm>
        </p:grpSpPr>
        <p:grpSp>
          <p:nvGrpSpPr>
            <p:cNvPr id="48" name="组合 47"/>
            <p:cNvGrpSpPr/>
            <p:nvPr/>
          </p:nvGrpSpPr>
          <p:grpSpPr>
            <a:xfrm>
              <a:off x="5969518" y="2117396"/>
              <a:ext cx="612000" cy="1718786"/>
              <a:chOff x="5976662" y="2324572"/>
              <a:chExt cx="612000" cy="1718786"/>
            </a:xfrm>
          </p:grpSpPr>
          <p:sp>
            <p:nvSpPr>
              <p:cNvPr id="24" name="矩形 23"/>
              <p:cNvSpPr/>
              <p:nvPr/>
            </p:nvSpPr>
            <p:spPr>
              <a:xfrm flipV="1">
                <a:off x="5976662" y="2324572"/>
                <a:ext cx="612000" cy="17187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080540" y="249526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" t="36246" r="63359" b="29717"/>
            <a:stretch>
              <a:fillRect/>
            </a:stretch>
          </p:blipFill>
          <p:spPr>
            <a:xfrm>
              <a:off x="5907530" y="1414455"/>
              <a:ext cx="713468" cy="72987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47" name="组合 46"/>
          <p:cNvGrpSpPr/>
          <p:nvPr/>
        </p:nvGrpSpPr>
        <p:grpSpPr>
          <a:xfrm>
            <a:off x="4488512" y="2350286"/>
            <a:ext cx="612000" cy="1477327"/>
            <a:chOff x="4495656" y="2557462"/>
            <a:chExt cx="612000" cy="1477327"/>
          </a:xfrm>
        </p:grpSpPr>
        <p:sp>
          <p:nvSpPr>
            <p:cNvPr id="22" name="矩形 21"/>
            <p:cNvSpPr/>
            <p:nvPr/>
          </p:nvSpPr>
          <p:spPr>
            <a:xfrm flipV="1">
              <a:off x="4495656" y="2557462"/>
              <a:ext cx="612000" cy="1477327"/>
            </a:xfrm>
            <a:prstGeom prst="rect">
              <a:avLst/>
            </a:prstGeom>
            <a:solidFill>
              <a:srgbClr val="EB858E"/>
            </a:solidFill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598468" y="2689692"/>
              <a:ext cx="3799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300" b="1" spc="110" dirty="0">
                <a:solidFill>
                  <a:prstClr val="whit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t="67954" r="63359" b="-79"/>
          <a:stretch>
            <a:fillRect/>
          </a:stretch>
        </p:blipFill>
        <p:spPr>
          <a:xfrm>
            <a:off x="4385731" y="1657536"/>
            <a:ext cx="825297" cy="692748"/>
          </a:xfrm>
          <a:prstGeom prst="rect">
            <a:avLst/>
          </a:prstGeom>
          <a:effectLst>
            <a:outerShdw blurRad="50800" dist="25400" algn="l" rotWithShape="0">
              <a:prstClr val="black">
                <a:alpha val="63000"/>
              </a:prstClr>
            </a:outerShdw>
          </a:effectLst>
        </p:spPr>
      </p:pic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396550" y="3710169"/>
            <a:ext cx="1410189" cy="783745"/>
            <a:chOff x="1396550" y="3710169"/>
            <a:chExt cx="1410189" cy="783745"/>
          </a:xfrm>
        </p:grpSpPr>
        <p:grpSp>
          <p:nvGrpSpPr>
            <p:cNvPr id="5" name="组合 4"/>
            <p:cNvGrpSpPr/>
            <p:nvPr/>
          </p:nvGrpSpPr>
          <p:grpSpPr>
            <a:xfrm>
              <a:off x="1396550" y="3710169"/>
              <a:ext cx="1410189" cy="466952"/>
              <a:chOff x="1396550" y="3710169"/>
              <a:chExt cx="1410189" cy="466952"/>
            </a:xfrm>
          </p:grpSpPr>
          <p:sp>
            <p:nvSpPr>
              <p:cNvPr id="8" name="Freeform 7"/>
              <p:cNvSpPr/>
              <p:nvPr/>
            </p:nvSpPr>
            <p:spPr bwMode="auto">
              <a:xfrm>
                <a:off x="1396550" y="3994075"/>
                <a:ext cx="1410189" cy="183046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B858E"/>
              </a:solidFill>
              <a:ln>
                <a:noFill/>
              </a:ln>
              <a:effectLst/>
              <a:scene3d>
                <a:camera prst="orthographicFront"/>
                <a:lightRig rig="soft" dir="t">
                  <a:rot lat="0" lon="0" rev="1800000"/>
                </a:lightRig>
              </a:scene3d>
              <a:sp3d prstMaterial="plastic">
                <a:bevelT w="69850"/>
                <a:bevelB/>
              </a:sp3d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" name="TextBox 282"/>
              <p:cNvSpPr txBox="1"/>
              <p:nvPr/>
            </p:nvSpPr>
            <p:spPr bwMode="auto">
              <a:xfrm>
                <a:off x="1906434" y="3710169"/>
                <a:ext cx="454612" cy="307777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19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20</a:t>
                </a:r>
                <a:endParaRPr lang="zh-CN" altLang="en-US" sz="1400" b="1" spc="19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TextBox 290"/>
            <p:cNvSpPr txBox="1"/>
            <p:nvPr/>
          </p:nvSpPr>
          <p:spPr bwMode="auto">
            <a:xfrm>
              <a:off x="1656455" y="4232304"/>
              <a:ext cx="902811" cy="26161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1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EB858E"/>
                </a:solidFill>
              </a:rPr>
              <a:t>三、点击</a:t>
            </a:r>
            <a:r>
              <a:rPr lang="zh-CN" altLang="en-US" sz="2100" spc="0" dirty="0">
                <a:solidFill>
                  <a:srgbClr val="EB858E"/>
                </a:solidFill>
              </a:rPr>
              <a:t>添加标题</a:t>
            </a:r>
            <a:endParaRPr lang="zh-CN" altLang="en-US" sz="2100" spc="0" dirty="0">
              <a:solidFill>
                <a:srgbClr val="EB858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t="67954" r="63359" b="-79"/>
          <a:stretch>
            <a:fillRect/>
          </a:stretch>
        </p:blipFill>
        <p:spPr>
          <a:xfrm>
            <a:off x="134527" y="124946"/>
            <a:ext cx="825297" cy="6927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组合 24"/>
          <p:cNvGrpSpPr/>
          <p:nvPr/>
        </p:nvGrpSpPr>
        <p:grpSpPr>
          <a:xfrm>
            <a:off x="2658838" y="2888693"/>
            <a:ext cx="1408725" cy="1605221"/>
            <a:chOff x="2658838" y="2888693"/>
            <a:chExt cx="1408725" cy="1605221"/>
          </a:xfrm>
        </p:grpSpPr>
        <p:grpSp>
          <p:nvGrpSpPr>
            <p:cNvPr id="7" name="组合 6"/>
            <p:cNvGrpSpPr/>
            <p:nvPr/>
          </p:nvGrpSpPr>
          <p:grpSpPr>
            <a:xfrm>
              <a:off x="2658838" y="2888693"/>
              <a:ext cx="1408725" cy="1288428"/>
              <a:chOff x="2658838" y="2888693"/>
              <a:chExt cx="1408725" cy="1288428"/>
            </a:xfrm>
          </p:grpSpPr>
          <p:sp>
            <p:nvSpPr>
              <p:cNvPr id="13" name="TextBox 289"/>
              <p:cNvSpPr txBox="1"/>
              <p:nvPr/>
            </p:nvSpPr>
            <p:spPr bwMode="auto">
              <a:xfrm>
                <a:off x="3152893" y="2888693"/>
                <a:ext cx="454612" cy="307777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1" spc="190">
                    <a:solidFill>
                      <a:srgbClr val="008CD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60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32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2004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76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38</a:t>
                </a:r>
                <a:endPara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2658838" y="3163776"/>
                <a:ext cx="1408725" cy="1013345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soft" dir="t">
                  <a:rot lat="0" lon="0" rev="1200000"/>
                </a:lightRig>
              </a:scene3d>
              <a:sp3d prstMaterial="plastic">
                <a:bevelT w="69850"/>
                <a:bevelB/>
              </a:sp3d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5" name="TextBox 290"/>
            <p:cNvSpPr txBox="1"/>
            <p:nvPr/>
          </p:nvSpPr>
          <p:spPr bwMode="auto">
            <a:xfrm>
              <a:off x="2844060" y="4232304"/>
              <a:ext cx="902811" cy="26161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1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921127" y="1968849"/>
            <a:ext cx="1408725" cy="2525065"/>
            <a:chOff x="3921127" y="1968849"/>
            <a:chExt cx="1408725" cy="2525065"/>
          </a:xfrm>
        </p:grpSpPr>
        <p:grpSp>
          <p:nvGrpSpPr>
            <p:cNvPr id="11" name="组合 10"/>
            <p:cNvGrpSpPr/>
            <p:nvPr/>
          </p:nvGrpSpPr>
          <p:grpSpPr>
            <a:xfrm>
              <a:off x="3921127" y="1968849"/>
              <a:ext cx="1408725" cy="2208272"/>
              <a:chOff x="3921127" y="1968849"/>
              <a:chExt cx="1408725" cy="2208272"/>
            </a:xfrm>
          </p:grpSpPr>
          <p:sp>
            <p:nvSpPr>
              <p:cNvPr id="18" name="TextBox 290"/>
              <p:cNvSpPr txBox="1"/>
              <p:nvPr/>
            </p:nvSpPr>
            <p:spPr bwMode="auto">
              <a:xfrm>
                <a:off x="4420565" y="1968849"/>
                <a:ext cx="454612" cy="307777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1" spc="190">
                    <a:solidFill>
                      <a:srgbClr val="008CD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60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32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2004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76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97</a:t>
                </a:r>
                <a:endPara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9" name="Freeform 7"/>
              <p:cNvSpPr/>
              <p:nvPr/>
            </p:nvSpPr>
            <p:spPr bwMode="auto">
              <a:xfrm>
                <a:off x="3921127" y="2251473"/>
                <a:ext cx="1408725" cy="1925648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B858E"/>
              </a:solidFill>
              <a:ln>
                <a:noFill/>
              </a:ln>
              <a:effectLst/>
              <a:scene3d>
                <a:camera prst="orthographicFront"/>
                <a:lightRig rig="soft" dir="t">
                  <a:rot lat="0" lon="0" rev="1800000"/>
                </a:lightRig>
              </a:scene3d>
              <a:sp3d prstMaterial="plastic">
                <a:bevelT w="69850"/>
                <a:bevelB/>
              </a:sp3d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0" name="TextBox 290"/>
            <p:cNvSpPr txBox="1"/>
            <p:nvPr/>
          </p:nvSpPr>
          <p:spPr bwMode="auto">
            <a:xfrm>
              <a:off x="4169317" y="4232304"/>
              <a:ext cx="902811" cy="26161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1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49311" y="817694"/>
            <a:ext cx="1408725" cy="3668898"/>
            <a:chOff x="5249311" y="817694"/>
            <a:chExt cx="1408725" cy="3668898"/>
          </a:xfrm>
        </p:grpSpPr>
        <p:grpSp>
          <p:nvGrpSpPr>
            <p:cNvPr id="12" name="组合 11"/>
            <p:cNvGrpSpPr/>
            <p:nvPr/>
          </p:nvGrpSpPr>
          <p:grpSpPr>
            <a:xfrm>
              <a:off x="5249311" y="817694"/>
              <a:ext cx="1408725" cy="3359427"/>
              <a:chOff x="5249311" y="817694"/>
              <a:chExt cx="1408725" cy="3359427"/>
            </a:xfrm>
          </p:grpSpPr>
          <p:sp>
            <p:nvSpPr>
              <p:cNvPr id="22" name="TextBox 291"/>
              <p:cNvSpPr txBox="1"/>
              <p:nvPr/>
            </p:nvSpPr>
            <p:spPr bwMode="auto">
              <a:xfrm>
                <a:off x="5689628" y="817694"/>
                <a:ext cx="589585" cy="307777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1" spc="190">
                    <a:solidFill>
                      <a:srgbClr val="008CD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60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32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2004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76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125</a:t>
                </a:r>
                <a:endPara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5249311" y="1085833"/>
                <a:ext cx="1408725" cy="3091288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soft" dir="t">
                  <a:rot lat="0" lon="0" rev="1200000"/>
                </a:lightRig>
              </a:scene3d>
              <a:sp3d prstMaterial="plastic">
                <a:bevelT w="69850"/>
                <a:bevelB/>
              </a:sp3d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4" name="TextBox 290"/>
            <p:cNvSpPr txBox="1"/>
            <p:nvPr/>
          </p:nvSpPr>
          <p:spPr bwMode="auto">
            <a:xfrm>
              <a:off x="5540393" y="4224982"/>
              <a:ext cx="902811" cy="26161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1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77497" y="2306398"/>
            <a:ext cx="1410189" cy="2178730"/>
            <a:chOff x="6577497" y="2306398"/>
            <a:chExt cx="1410189" cy="2178730"/>
          </a:xfrm>
        </p:grpSpPr>
        <p:sp>
          <p:nvSpPr>
            <p:cNvPr id="26" name="TextBox 292"/>
            <p:cNvSpPr txBox="1"/>
            <p:nvPr/>
          </p:nvSpPr>
          <p:spPr bwMode="auto">
            <a:xfrm>
              <a:off x="7080799" y="2306398"/>
              <a:ext cx="454612" cy="30777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400" b="1" spc="190">
                  <a:solidFill>
                    <a:srgbClr val="3D3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60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32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2004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76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55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6577497" y="2582421"/>
              <a:ext cx="1410189" cy="1594700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EB858E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1800000"/>
              </a:lightRig>
            </a:scene3d>
            <a:sp3d prstMaterial="plastic">
              <a:bevelT w="69850"/>
              <a:bevelB/>
            </a:sp3d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8" name="TextBox 290"/>
            <p:cNvSpPr txBox="1"/>
            <p:nvPr/>
          </p:nvSpPr>
          <p:spPr bwMode="auto">
            <a:xfrm>
              <a:off x="6895977" y="4223518"/>
              <a:ext cx="902811" cy="26161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1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21622" y="1451372"/>
            <a:ext cx="2206914" cy="855026"/>
            <a:chOff x="1421622" y="1451372"/>
            <a:chExt cx="2206914" cy="855026"/>
          </a:xfrm>
        </p:grpSpPr>
        <p:sp>
          <p:nvSpPr>
            <p:cNvPr id="29" name="矩形 28"/>
            <p:cNvSpPr/>
            <p:nvPr/>
          </p:nvSpPr>
          <p:spPr>
            <a:xfrm>
              <a:off x="1421622" y="1829344"/>
              <a:ext cx="220691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zh-CN" sz="1100" kern="1100" spc="9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9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9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en-US" sz="1200" spc="-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526510" y="1451372"/>
              <a:ext cx="1895247" cy="323165"/>
              <a:chOff x="6738869" y="1790047"/>
              <a:chExt cx="1895247" cy="32316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EB858E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EB858E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EB858E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EB858E"/>
                </a:solidFill>
              </a:rPr>
              <a:t>三、点击</a:t>
            </a:r>
            <a:r>
              <a:rPr lang="zh-CN" altLang="en-US" sz="2100" spc="0" dirty="0">
                <a:solidFill>
                  <a:srgbClr val="EB858E"/>
                </a:solidFill>
              </a:rPr>
              <a:t>添加标题</a:t>
            </a:r>
            <a:endParaRPr lang="zh-CN" altLang="en-US" sz="2100" spc="0" dirty="0">
              <a:solidFill>
                <a:srgbClr val="EB858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t="67954" r="63359" b="-79"/>
          <a:stretch>
            <a:fillRect/>
          </a:stretch>
        </p:blipFill>
        <p:spPr>
          <a:xfrm>
            <a:off x="134527" y="124946"/>
            <a:ext cx="825297" cy="6927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标注 4"/>
          <p:cNvSpPr/>
          <p:nvPr/>
        </p:nvSpPr>
        <p:spPr bwMode="auto">
          <a:xfrm>
            <a:off x="5334431" y="1293897"/>
            <a:ext cx="2654518" cy="2637651"/>
          </a:xfrm>
          <a:prstGeom prst="wedgeRectCallout">
            <a:avLst>
              <a:gd name="adj1" fmla="val -69941"/>
              <a:gd name="adj2" fmla="val -8391"/>
            </a:avLst>
          </a:prstGeom>
          <a:solidFill>
            <a:srgbClr val="EB858E"/>
          </a:solidFill>
          <a:ln>
            <a:noFill/>
          </a:ln>
          <a:effectLst/>
          <a:scene3d>
            <a:camera prst="orthographicFront"/>
            <a:lightRig rig="soft" dir="t">
              <a:rot lat="0" lon="0" rev="3000000"/>
            </a:lightRig>
          </a:scene3d>
          <a:sp3d prstMaterial="plastic">
            <a:bevelT w="69850"/>
            <a:bevelB/>
          </a:sp3d>
        </p:spPr>
        <p:txBody>
          <a:bodyPr/>
          <a:lstStyle/>
          <a:p>
            <a:pPr defTabSz="685800"/>
            <a:endParaRPr lang="zh-CN" altLang="en-US" sz="135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668432" y="2061141"/>
            <a:ext cx="21395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1182149" y="1175447"/>
            <a:ext cx="3829906" cy="3044499"/>
          </a:xfrm>
          <a:custGeom>
            <a:avLst/>
            <a:gdLst>
              <a:gd name="connsiteX0" fmla="*/ 0 w 3213100"/>
              <a:gd name="connsiteY0" fmla="*/ 2146300 h 2146300"/>
              <a:gd name="connsiteX1" fmla="*/ 2667000 w 3213100"/>
              <a:gd name="connsiteY1" fmla="*/ 279400 h 2146300"/>
              <a:gd name="connsiteX2" fmla="*/ 2667000 w 3213100"/>
              <a:gd name="connsiteY2" fmla="*/ 0 h 2146300"/>
              <a:gd name="connsiteX3" fmla="*/ 3213100 w 3213100"/>
              <a:gd name="connsiteY3" fmla="*/ 406400 h 2146300"/>
              <a:gd name="connsiteX4" fmla="*/ 2794000 w 3213100"/>
              <a:gd name="connsiteY4" fmla="*/ 1028700 h 2146300"/>
              <a:gd name="connsiteX5" fmla="*/ 2794000 w 3213100"/>
              <a:gd name="connsiteY5" fmla="*/ 800100 h 2146300"/>
              <a:gd name="connsiteX6" fmla="*/ 0 w 3213100"/>
              <a:gd name="connsiteY6" fmla="*/ 2146300 h 2146300"/>
              <a:gd name="connsiteX0-1" fmla="*/ 0 w 3213100"/>
              <a:gd name="connsiteY0-2" fmla="*/ 2146300 h 2146300"/>
              <a:gd name="connsiteX1-3" fmla="*/ 2667000 w 3213100"/>
              <a:gd name="connsiteY1-4" fmla="*/ 279400 h 2146300"/>
              <a:gd name="connsiteX2-5" fmla="*/ 2667000 w 3213100"/>
              <a:gd name="connsiteY2-6" fmla="*/ 0 h 2146300"/>
              <a:gd name="connsiteX3-7" fmla="*/ 3213100 w 3213100"/>
              <a:gd name="connsiteY3-8" fmla="*/ 406400 h 2146300"/>
              <a:gd name="connsiteX4-9" fmla="*/ 2794000 w 3213100"/>
              <a:gd name="connsiteY4-10" fmla="*/ 1028700 h 2146300"/>
              <a:gd name="connsiteX5-11" fmla="*/ 2794000 w 3213100"/>
              <a:gd name="connsiteY5-12" fmla="*/ 800100 h 2146300"/>
              <a:gd name="connsiteX6-13" fmla="*/ 0 w 3213100"/>
              <a:gd name="connsiteY6-14" fmla="*/ 2146300 h 2146300"/>
              <a:gd name="connsiteX0-15" fmla="*/ 0 w 3213100"/>
              <a:gd name="connsiteY0-16" fmla="*/ 2146300 h 2146300"/>
              <a:gd name="connsiteX1-17" fmla="*/ 2667000 w 3213100"/>
              <a:gd name="connsiteY1-18" fmla="*/ 279400 h 2146300"/>
              <a:gd name="connsiteX2-19" fmla="*/ 2667000 w 3213100"/>
              <a:gd name="connsiteY2-20" fmla="*/ 0 h 2146300"/>
              <a:gd name="connsiteX3-21" fmla="*/ 3213100 w 3213100"/>
              <a:gd name="connsiteY3-22" fmla="*/ 406400 h 2146300"/>
              <a:gd name="connsiteX4-23" fmla="*/ 2794000 w 3213100"/>
              <a:gd name="connsiteY4-24" fmla="*/ 1028700 h 2146300"/>
              <a:gd name="connsiteX5-25" fmla="*/ 2794000 w 3213100"/>
              <a:gd name="connsiteY5-26" fmla="*/ 800100 h 2146300"/>
              <a:gd name="connsiteX6-27" fmla="*/ 0 w 3213100"/>
              <a:gd name="connsiteY6-28" fmla="*/ 2146300 h 2146300"/>
              <a:gd name="connsiteX0-29" fmla="*/ 0 w 3213100"/>
              <a:gd name="connsiteY0-30" fmla="*/ 2146300 h 2146300"/>
              <a:gd name="connsiteX1-31" fmla="*/ 2667000 w 3213100"/>
              <a:gd name="connsiteY1-32" fmla="*/ 279400 h 2146300"/>
              <a:gd name="connsiteX2-33" fmla="*/ 2667000 w 3213100"/>
              <a:gd name="connsiteY2-34" fmla="*/ 0 h 2146300"/>
              <a:gd name="connsiteX3-35" fmla="*/ 3213100 w 3213100"/>
              <a:gd name="connsiteY3-36" fmla="*/ 406400 h 2146300"/>
              <a:gd name="connsiteX4-37" fmla="*/ 2794000 w 3213100"/>
              <a:gd name="connsiteY4-38" fmla="*/ 1028700 h 2146300"/>
              <a:gd name="connsiteX5-39" fmla="*/ 2794000 w 3213100"/>
              <a:gd name="connsiteY5-40" fmla="*/ 800100 h 2146300"/>
              <a:gd name="connsiteX6-41" fmla="*/ 0 w 3213100"/>
              <a:gd name="connsiteY6-42" fmla="*/ 2146300 h 2146300"/>
              <a:gd name="connsiteX0-43" fmla="*/ 0 w 3213100"/>
              <a:gd name="connsiteY0-44" fmla="*/ 2146300 h 2146300"/>
              <a:gd name="connsiteX1-45" fmla="*/ 2667000 w 3213100"/>
              <a:gd name="connsiteY1-46" fmla="*/ 279400 h 2146300"/>
              <a:gd name="connsiteX2-47" fmla="*/ 2667000 w 3213100"/>
              <a:gd name="connsiteY2-48" fmla="*/ 0 h 2146300"/>
              <a:gd name="connsiteX3-49" fmla="*/ 3213100 w 3213100"/>
              <a:gd name="connsiteY3-50" fmla="*/ 406400 h 2146300"/>
              <a:gd name="connsiteX4-51" fmla="*/ 2794000 w 3213100"/>
              <a:gd name="connsiteY4-52" fmla="*/ 1028700 h 2146300"/>
              <a:gd name="connsiteX5-53" fmla="*/ 2794000 w 3213100"/>
              <a:gd name="connsiteY5-54" fmla="*/ 800100 h 2146300"/>
              <a:gd name="connsiteX6-55" fmla="*/ 0 w 3213100"/>
              <a:gd name="connsiteY6-56" fmla="*/ 2146300 h 2146300"/>
              <a:gd name="connsiteX0-57" fmla="*/ 0 w 3213100"/>
              <a:gd name="connsiteY0-58" fmla="*/ 2146300 h 2146300"/>
              <a:gd name="connsiteX1-59" fmla="*/ 2667000 w 3213100"/>
              <a:gd name="connsiteY1-60" fmla="*/ 279400 h 2146300"/>
              <a:gd name="connsiteX2-61" fmla="*/ 2667000 w 3213100"/>
              <a:gd name="connsiteY2-62" fmla="*/ 0 h 2146300"/>
              <a:gd name="connsiteX3-63" fmla="*/ 3213100 w 3213100"/>
              <a:gd name="connsiteY3-64" fmla="*/ 406400 h 2146300"/>
              <a:gd name="connsiteX4-65" fmla="*/ 2794000 w 3213100"/>
              <a:gd name="connsiteY4-66" fmla="*/ 1028700 h 2146300"/>
              <a:gd name="connsiteX5-67" fmla="*/ 2794000 w 3213100"/>
              <a:gd name="connsiteY5-68" fmla="*/ 800100 h 2146300"/>
              <a:gd name="connsiteX6-69" fmla="*/ 0 w 3213100"/>
              <a:gd name="connsiteY6-70" fmla="*/ 2146300 h 2146300"/>
              <a:gd name="connsiteX0-71" fmla="*/ 0 w 2377840"/>
              <a:gd name="connsiteY0-72" fmla="*/ 2791247 h 2791247"/>
              <a:gd name="connsiteX1-73" fmla="*/ 1831740 w 2377840"/>
              <a:gd name="connsiteY1-74" fmla="*/ 279400 h 2791247"/>
              <a:gd name="connsiteX2-75" fmla="*/ 1831740 w 2377840"/>
              <a:gd name="connsiteY2-76" fmla="*/ 0 h 2791247"/>
              <a:gd name="connsiteX3-77" fmla="*/ 2377840 w 2377840"/>
              <a:gd name="connsiteY3-78" fmla="*/ 406400 h 2791247"/>
              <a:gd name="connsiteX4-79" fmla="*/ 1958740 w 2377840"/>
              <a:gd name="connsiteY4-80" fmla="*/ 1028700 h 2791247"/>
              <a:gd name="connsiteX5-81" fmla="*/ 1958740 w 2377840"/>
              <a:gd name="connsiteY5-82" fmla="*/ 800100 h 2791247"/>
              <a:gd name="connsiteX6-83" fmla="*/ 0 w 2377840"/>
              <a:gd name="connsiteY6-84" fmla="*/ 2791247 h 2791247"/>
              <a:gd name="connsiteX0-85" fmla="*/ 30974 w 2408814"/>
              <a:gd name="connsiteY0-86" fmla="*/ 2791247 h 2791247"/>
              <a:gd name="connsiteX1-87" fmla="*/ 1862714 w 2408814"/>
              <a:gd name="connsiteY1-88" fmla="*/ 279400 h 2791247"/>
              <a:gd name="connsiteX2-89" fmla="*/ 1862714 w 2408814"/>
              <a:gd name="connsiteY2-90" fmla="*/ 0 h 2791247"/>
              <a:gd name="connsiteX3-91" fmla="*/ 2408814 w 2408814"/>
              <a:gd name="connsiteY3-92" fmla="*/ 406400 h 2791247"/>
              <a:gd name="connsiteX4-93" fmla="*/ 1989714 w 2408814"/>
              <a:gd name="connsiteY4-94" fmla="*/ 1028700 h 2791247"/>
              <a:gd name="connsiteX5-95" fmla="*/ 1989714 w 2408814"/>
              <a:gd name="connsiteY5-96" fmla="*/ 800100 h 2791247"/>
              <a:gd name="connsiteX6-97" fmla="*/ 30974 w 2408814"/>
              <a:gd name="connsiteY6-98" fmla="*/ 2791247 h 2791247"/>
              <a:gd name="connsiteX0-99" fmla="*/ 30974 w 2408814"/>
              <a:gd name="connsiteY0-100" fmla="*/ 2791247 h 2791247"/>
              <a:gd name="connsiteX1-101" fmla="*/ 1862714 w 2408814"/>
              <a:gd name="connsiteY1-102" fmla="*/ 279400 h 2791247"/>
              <a:gd name="connsiteX2-103" fmla="*/ 1862714 w 2408814"/>
              <a:gd name="connsiteY2-104" fmla="*/ 0 h 2791247"/>
              <a:gd name="connsiteX3-105" fmla="*/ 2408814 w 2408814"/>
              <a:gd name="connsiteY3-106" fmla="*/ 406400 h 2791247"/>
              <a:gd name="connsiteX4-107" fmla="*/ 1989714 w 2408814"/>
              <a:gd name="connsiteY4-108" fmla="*/ 1028700 h 2791247"/>
              <a:gd name="connsiteX5-109" fmla="*/ 1989714 w 2408814"/>
              <a:gd name="connsiteY5-110" fmla="*/ 800100 h 2791247"/>
              <a:gd name="connsiteX6-111" fmla="*/ 30974 w 2408814"/>
              <a:gd name="connsiteY6-112" fmla="*/ 2791247 h 2791247"/>
              <a:gd name="connsiteX0-113" fmla="*/ 30974 w 2408814"/>
              <a:gd name="connsiteY0-114" fmla="*/ 2791247 h 2791247"/>
              <a:gd name="connsiteX1-115" fmla="*/ 1862714 w 2408814"/>
              <a:gd name="connsiteY1-116" fmla="*/ 279400 h 2791247"/>
              <a:gd name="connsiteX2-117" fmla="*/ 1862714 w 2408814"/>
              <a:gd name="connsiteY2-118" fmla="*/ 0 h 2791247"/>
              <a:gd name="connsiteX3-119" fmla="*/ 2408814 w 2408814"/>
              <a:gd name="connsiteY3-120" fmla="*/ 406400 h 2791247"/>
              <a:gd name="connsiteX4-121" fmla="*/ 1989714 w 2408814"/>
              <a:gd name="connsiteY4-122" fmla="*/ 1028700 h 2791247"/>
              <a:gd name="connsiteX5-123" fmla="*/ 1989714 w 2408814"/>
              <a:gd name="connsiteY5-124" fmla="*/ 800100 h 2791247"/>
              <a:gd name="connsiteX6-125" fmla="*/ 30974 w 2408814"/>
              <a:gd name="connsiteY6-126" fmla="*/ 2791247 h 2791247"/>
              <a:gd name="connsiteX0-127" fmla="*/ 28845 w 2406685"/>
              <a:gd name="connsiteY0-128" fmla="*/ 2791247 h 2791247"/>
              <a:gd name="connsiteX1-129" fmla="*/ 1860585 w 2406685"/>
              <a:gd name="connsiteY1-130" fmla="*/ 279400 h 2791247"/>
              <a:gd name="connsiteX2-131" fmla="*/ 1860585 w 2406685"/>
              <a:gd name="connsiteY2-132" fmla="*/ 0 h 2791247"/>
              <a:gd name="connsiteX3-133" fmla="*/ 2406685 w 2406685"/>
              <a:gd name="connsiteY3-134" fmla="*/ 406400 h 2791247"/>
              <a:gd name="connsiteX4-135" fmla="*/ 1987585 w 2406685"/>
              <a:gd name="connsiteY4-136" fmla="*/ 1028700 h 2791247"/>
              <a:gd name="connsiteX5-137" fmla="*/ 1987585 w 2406685"/>
              <a:gd name="connsiteY5-138" fmla="*/ 800100 h 2791247"/>
              <a:gd name="connsiteX6-139" fmla="*/ 28845 w 2406685"/>
              <a:gd name="connsiteY6-140" fmla="*/ 2791247 h 2791247"/>
              <a:gd name="connsiteX0-141" fmla="*/ 28845 w 2406685"/>
              <a:gd name="connsiteY0-142" fmla="*/ 2791247 h 2791247"/>
              <a:gd name="connsiteX1-143" fmla="*/ 1860585 w 2406685"/>
              <a:gd name="connsiteY1-144" fmla="*/ 279400 h 2791247"/>
              <a:gd name="connsiteX2-145" fmla="*/ 1860585 w 2406685"/>
              <a:gd name="connsiteY2-146" fmla="*/ 0 h 2791247"/>
              <a:gd name="connsiteX3-147" fmla="*/ 2406685 w 2406685"/>
              <a:gd name="connsiteY3-148" fmla="*/ 406400 h 2791247"/>
              <a:gd name="connsiteX4-149" fmla="*/ 1987585 w 2406685"/>
              <a:gd name="connsiteY4-150" fmla="*/ 1028700 h 2791247"/>
              <a:gd name="connsiteX5-151" fmla="*/ 1892429 w 2406685"/>
              <a:gd name="connsiteY5-152" fmla="*/ 793756 h 2791247"/>
              <a:gd name="connsiteX6-153" fmla="*/ 28845 w 2406685"/>
              <a:gd name="connsiteY6-154" fmla="*/ 2791247 h 2791247"/>
              <a:gd name="connsiteX0-155" fmla="*/ 28845 w 2406685"/>
              <a:gd name="connsiteY0-156" fmla="*/ 2791247 h 2791247"/>
              <a:gd name="connsiteX1-157" fmla="*/ 1860585 w 2406685"/>
              <a:gd name="connsiteY1-158" fmla="*/ 279400 h 2791247"/>
              <a:gd name="connsiteX2-159" fmla="*/ 1860585 w 2406685"/>
              <a:gd name="connsiteY2-160" fmla="*/ 0 h 2791247"/>
              <a:gd name="connsiteX3-161" fmla="*/ 2406685 w 2406685"/>
              <a:gd name="connsiteY3-162" fmla="*/ 406400 h 2791247"/>
              <a:gd name="connsiteX4-163" fmla="*/ 1917804 w 2406685"/>
              <a:gd name="connsiteY4-164" fmla="*/ 1066763 h 2791247"/>
              <a:gd name="connsiteX5-165" fmla="*/ 1892429 w 2406685"/>
              <a:gd name="connsiteY5-166" fmla="*/ 793756 h 2791247"/>
              <a:gd name="connsiteX6-167" fmla="*/ 28845 w 2406685"/>
              <a:gd name="connsiteY6-168" fmla="*/ 2791247 h 2791247"/>
              <a:gd name="connsiteX0-169" fmla="*/ 28845 w 2406685"/>
              <a:gd name="connsiteY0-170" fmla="*/ 2791247 h 2791247"/>
              <a:gd name="connsiteX1-171" fmla="*/ 1860585 w 2406685"/>
              <a:gd name="connsiteY1-172" fmla="*/ 279400 h 2791247"/>
              <a:gd name="connsiteX2-173" fmla="*/ 1860585 w 2406685"/>
              <a:gd name="connsiteY2-174" fmla="*/ 0 h 2791247"/>
              <a:gd name="connsiteX3-175" fmla="*/ 2406685 w 2406685"/>
              <a:gd name="connsiteY3-176" fmla="*/ 406400 h 2791247"/>
              <a:gd name="connsiteX4-177" fmla="*/ 1924148 w 2406685"/>
              <a:gd name="connsiteY4-178" fmla="*/ 1104825 h 2791247"/>
              <a:gd name="connsiteX5-179" fmla="*/ 1892429 w 2406685"/>
              <a:gd name="connsiteY5-180" fmla="*/ 793756 h 2791247"/>
              <a:gd name="connsiteX6-181" fmla="*/ 28845 w 2406685"/>
              <a:gd name="connsiteY6-182" fmla="*/ 2791247 h 2791247"/>
              <a:gd name="connsiteX0-183" fmla="*/ 28845 w 2520872"/>
              <a:gd name="connsiteY0-184" fmla="*/ 2791247 h 2791247"/>
              <a:gd name="connsiteX1-185" fmla="*/ 1860585 w 2520872"/>
              <a:gd name="connsiteY1-186" fmla="*/ 279400 h 2791247"/>
              <a:gd name="connsiteX2-187" fmla="*/ 1860585 w 2520872"/>
              <a:gd name="connsiteY2-188" fmla="*/ 0 h 2791247"/>
              <a:gd name="connsiteX3-189" fmla="*/ 2520872 w 2520872"/>
              <a:gd name="connsiteY3-190" fmla="*/ 450806 h 2791247"/>
              <a:gd name="connsiteX4-191" fmla="*/ 1924148 w 2520872"/>
              <a:gd name="connsiteY4-192" fmla="*/ 1104825 h 2791247"/>
              <a:gd name="connsiteX5-193" fmla="*/ 1892429 w 2520872"/>
              <a:gd name="connsiteY5-194" fmla="*/ 793756 h 2791247"/>
              <a:gd name="connsiteX6-195" fmla="*/ 28845 w 2520872"/>
              <a:gd name="connsiteY6-196" fmla="*/ 2791247 h 2791247"/>
              <a:gd name="connsiteX0-197" fmla="*/ 28845 w 2520872"/>
              <a:gd name="connsiteY0-198" fmla="*/ 2791247 h 2791247"/>
              <a:gd name="connsiteX1-199" fmla="*/ 1860585 w 2520872"/>
              <a:gd name="connsiteY1-200" fmla="*/ 279400 h 2791247"/>
              <a:gd name="connsiteX2-201" fmla="*/ 1860585 w 2520872"/>
              <a:gd name="connsiteY2-202" fmla="*/ 0 h 2791247"/>
              <a:gd name="connsiteX3-203" fmla="*/ 2520872 w 2520872"/>
              <a:gd name="connsiteY3-204" fmla="*/ 450806 h 2791247"/>
              <a:gd name="connsiteX4-205" fmla="*/ 1886086 w 2520872"/>
              <a:gd name="connsiteY4-206" fmla="*/ 1079450 h 2791247"/>
              <a:gd name="connsiteX5-207" fmla="*/ 1892429 w 2520872"/>
              <a:gd name="connsiteY5-208" fmla="*/ 793756 h 2791247"/>
              <a:gd name="connsiteX6-209" fmla="*/ 28845 w 2520872"/>
              <a:gd name="connsiteY6-210" fmla="*/ 2791247 h 2791247"/>
              <a:gd name="connsiteX0-211" fmla="*/ 28845 w 2520872"/>
              <a:gd name="connsiteY0-212" fmla="*/ 2791247 h 2791247"/>
              <a:gd name="connsiteX1-213" fmla="*/ 1860585 w 2520872"/>
              <a:gd name="connsiteY1-214" fmla="*/ 279400 h 2791247"/>
              <a:gd name="connsiteX2-215" fmla="*/ 1860585 w 2520872"/>
              <a:gd name="connsiteY2-216" fmla="*/ 0 h 2791247"/>
              <a:gd name="connsiteX3-217" fmla="*/ 2520872 w 2520872"/>
              <a:gd name="connsiteY3-218" fmla="*/ 450806 h 2791247"/>
              <a:gd name="connsiteX4-219" fmla="*/ 1886086 w 2520872"/>
              <a:gd name="connsiteY4-220" fmla="*/ 1098482 h 2791247"/>
              <a:gd name="connsiteX5-221" fmla="*/ 1892429 w 2520872"/>
              <a:gd name="connsiteY5-222" fmla="*/ 793756 h 2791247"/>
              <a:gd name="connsiteX6-223" fmla="*/ 28845 w 2520872"/>
              <a:gd name="connsiteY6-224" fmla="*/ 2791247 h 2791247"/>
              <a:gd name="connsiteX0-225" fmla="*/ 28845 w 2520872"/>
              <a:gd name="connsiteY0-226" fmla="*/ 2791247 h 2791247"/>
              <a:gd name="connsiteX1-227" fmla="*/ 1860585 w 2520872"/>
              <a:gd name="connsiteY1-228" fmla="*/ 279400 h 2791247"/>
              <a:gd name="connsiteX2-229" fmla="*/ 1860585 w 2520872"/>
              <a:gd name="connsiteY2-230" fmla="*/ 0 h 2791247"/>
              <a:gd name="connsiteX3-231" fmla="*/ 2520872 w 2520872"/>
              <a:gd name="connsiteY3-232" fmla="*/ 450806 h 2791247"/>
              <a:gd name="connsiteX4-233" fmla="*/ 1898774 w 2520872"/>
              <a:gd name="connsiteY4-234" fmla="*/ 1104826 h 2791247"/>
              <a:gd name="connsiteX5-235" fmla="*/ 1892429 w 2520872"/>
              <a:gd name="connsiteY5-236" fmla="*/ 793756 h 2791247"/>
              <a:gd name="connsiteX6-237" fmla="*/ 28845 w 2520872"/>
              <a:gd name="connsiteY6-238" fmla="*/ 2791247 h 2791247"/>
              <a:gd name="connsiteX0-239" fmla="*/ 28845 w 2520872"/>
              <a:gd name="connsiteY0-240" fmla="*/ 2791247 h 2791247"/>
              <a:gd name="connsiteX1-241" fmla="*/ 1860585 w 2520872"/>
              <a:gd name="connsiteY1-242" fmla="*/ 279400 h 2791247"/>
              <a:gd name="connsiteX2-243" fmla="*/ 1860585 w 2520872"/>
              <a:gd name="connsiteY2-244" fmla="*/ 0 h 2791247"/>
              <a:gd name="connsiteX3-245" fmla="*/ 2520872 w 2520872"/>
              <a:gd name="connsiteY3-246" fmla="*/ 450806 h 2791247"/>
              <a:gd name="connsiteX4-247" fmla="*/ 1898774 w 2520872"/>
              <a:gd name="connsiteY4-248" fmla="*/ 1104826 h 2791247"/>
              <a:gd name="connsiteX5-249" fmla="*/ 1892429 w 2520872"/>
              <a:gd name="connsiteY5-250" fmla="*/ 793756 h 2791247"/>
              <a:gd name="connsiteX6-251" fmla="*/ 28845 w 2520872"/>
              <a:gd name="connsiteY6-252" fmla="*/ 2791247 h 2791247"/>
              <a:gd name="connsiteX0-253" fmla="*/ 54202 w 2546229"/>
              <a:gd name="connsiteY0-254" fmla="*/ 2791247 h 2791247"/>
              <a:gd name="connsiteX1-255" fmla="*/ 1885942 w 2546229"/>
              <a:gd name="connsiteY1-256" fmla="*/ 279400 h 2791247"/>
              <a:gd name="connsiteX2-257" fmla="*/ 1885942 w 2546229"/>
              <a:gd name="connsiteY2-258" fmla="*/ 0 h 2791247"/>
              <a:gd name="connsiteX3-259" fmla="*/ 2546229 w 2546229"/>
              <a:gd name="connsiteY3-260" fmla="*/ 450806 h 2791247"/>
              <a:gd name="connsiteX4-261" fmla="*/ 1924131 w 2546229"/>
              <a:gd name="connsiteY4-262" fmla="*/ 1104826 h 2791247"/>
              <a:gd name="connsiteX5-263" fmla="*/ 1917786 w 2546229"/>
              <a:gd name="connsiteY5-264" fmla="*/ 793756 h 2791247"/>
              <a:gd name="connsiteX6-265" fmla="*/ 54202 w 2546229"/>
              <a:gd name="connsiteY6-266" fmla="*/ 2791247 h 2791247"/>
              <a:gd name="connsiteX0-267" fmla="*/ 33005 w 2525032"/>
              <a:gd name="connsiteY0-268" fmla="*/ 2791247 h 2791247"/>
              <a:gd name="connsiteX1-269" fmla="*/ 1864745 w 2525032"/>
              <a:gd name="connsiteY1-270" fmla="*/ 279400 h 2791247"/>
              <a:gd name="connsiteX2-271" fmla="*/ 1864745 w 2525032"/>
              <a:gd name="connsiteY2-272" fmla="*/ 0 h 2791247"/>
              <a:gd name="connsiteX3-273" fmla="*/ 2525032 w 2525032"/>
              <a:gd name="connsiteY3-274" fmla="*/ 450806 h 2791247"/>
              <a:gd name="connsiteX4-275" fmla="*/ 1902934 w 2525032"/>
              <a:gd name="connsiteY4-276" fmla="*/ 1104826 h 2791247"/>
              <a:gd name="connsiteX5-277" fmla="*/ 1896589 w 2525032"/>
              <a:gd name="connsiteY5-278" fmla="*/ 793756 h 2791247"/>
              <a:gd name="connsiteX6-279" fmla="*/ 33005 w 2525032"/>
              <a:gd name="connsiteY6-280" fmla="*/ 2791247 h 2791247"/>
              <a:gd name="connsiteX0-281" fmla="*/ 17588 w 2897981"/>
              <a:gd name="connsiteY0-282" fmla="*/ 2774284 h 2774284"/>
              <a:gd name="connsiteX1-283" fmla="*/ 2237694 w 2897981"/>
              <a:gd name="connsiteY1-284" fmla="*/ 279400 h 2774284"/>
              <a:gd name="connsiteX2-285" fmla="*/ 2237694 w 2897981"/>
              <a:gd name="connsiteY2-286" fmla="*/ 0 h 2774284"/>
              <a:gd name="connsiteX3-287" fmla="*/ 2897981 w 2897981"/>
              <a:gd name="connsiteY3-288" fmla="*/ 450806 h 2774284"/>
              <a:gd name="connsiteX4-289" fmla="*/ 2275883 w 2897981"/>
              <a:gd name="connsiteY4-290" fmla="*/ 1104826 h 2774284"/>
              <a:gd name="connsiteX5-291" fmla="*/ 2269538 w 2897981"/>
              <a:gd name="connsiteY5-292" fmla="*/ 793756 h 2774284"/>
              <a:gd name="connsiteX6-293" fmla="*/ 17588 w 2897981"/>
              <a:gd name="connsiteY6-294" fmla="*/ 2774284 h 2774284"/>
              <a:gd name="connsiteX0-295" fmla="*/ 17588 w 2897981"/>
              <a:gd name="connsiteY0-296" fmla="*/ 2774284 h 2774284"/>
              <a:gd name="connsiteX1-297" fmla="*/ 2237694 w 2897981"/>
              <a:gd name="connsiteY1-298" fmla="*/ 279400 h 2774284"/>
              <a:gd name="connsiteX2-299" fmla="*/ 2237694 w 2897981"/>
              <a:gd name="connsiteY2-300" fmla="*/ 0 h 2774284"/>
              <a:gd name="connsiteX3-301" fmla="*/ 2897981 w 2897981"/>
              <a:gd name="connsiteY3-302" fmla="*/ 450806 h 2774284"/>
              <a:gd name="connsiteX4-303" fmla="*/ 2275883 w 2897981"/>
              <a:gd name="connsiteY4-304" fmla="*/ 1104826 h 2774284"/>
              <a:gd name="connsiteX5-305" fmla="*/ 2269538 w 2897981"/>
              <a:gd name="connsiteY5-306" fmla="*/ 793756 h 2774284"/>
              <a:gd name="connsiteX6-307" fmla="*/ 17588 w 2897981"/>
              <a:gd name="connsiteY6-308" fmla="*/ 2774284 h 2774284"/>
              <a:gd name="connsiteX0-309" fmla="*/ 0 w 2880393"/>
              <a:gd name="connsiteY0-310" fmla="*/ 2774284 h 2774284"/>
              <a:gd name="connsiteX1-311" fmla="*/ 2220106 w 2880393"/>
              <a:gd name="connsiteY1-312" fmla="*/ 279400 h 2774284"/>
              <a:gd name="connsiteX2-313" fmla="*/ 2220106 w 2880393"/>
              <a:gd name="connsiteY2-314" fmla="*/ 0 h 2774284"/>
              <a:gd name="connsiteX3-315" fmla="*/ 2880393 w 2880393"/>
              <a:gd name="connsiteY3-316" fmla="*/ 450806 h 2774284"/>
              <a:gd name="connsiteX4-317" fmla="*/ 2258295 w 2880393"/>
              <a:gd name="connsiteY4-318" fmla="*/ 1104826 h 2774284"/>
              <a:gd name="connsiteX5-319" fmla="*/ 2251950 w 2880393"/>
              <a:gd name="connsiteY5-320" fmla="*/ 793756 h 2774284"/>
              <a:gd name="connsiteX6-321" fmla="*/ 0 w 2880393"/>
              <a:gd name="connsiteY6-322" fmla="*/ 2774284 h 2774284"/>
              <a:gd name="connsiteX0-323" fmla="*/ 0 w 2880393"/>
              <a:gd name="connsiteY0-324" fmla="*/ 2774284 h 2774284"/>
              <a:gd name="connsiteX1-325" fmla="*/ 2220106 w 2880393"/>
              <a:gd name="connsiteY1-326" fmla="*/ 279400 h 2774284"/>
              <a:gd name="connsiteX2-327" fmla="*/ 2220106 w 2880393"/>
              <a:gd name="connsiteY2-328" fmla="*/ 0 h 2774284"/>
              <a:gd name="connsiteX3-329" fmla="*/ 2880393 w 2880393"/>
              <a:gd name="connsiteY3-330" fmla="*/ 450806 h 2774284"/>
              <a:gd name="connsiteX4-331" fmla="*/ 2258295 w 2880393"/>
              <a:gd name="connsiteY4-332" fmla="*/ 1104826 h 2774284"/>
              <a:gd name="connsiteX5-333" fmla="*/ 2251950 w 2880393"/>
              <a:gd name="connsiteY5-334" fmla="*/ 793756 h 2774284"/>
              <a:gd name="connsiteX6-335" fmla="*/ 0 w 2880393"/>
              <a:gd name="connsiteY6-336" fmla="*/ 2774284 h 2774284"/>
              <a:gd name="connsiteX0-337" fmla="*/ 0 w 2880393"/>
              <a:gd name="connsiteY0-338" fmla="*/ 2774284 h 2774284"/>
              <a:gd name="connsiteX1-339" fmla="*/ 2220106 w 2880393"/>
              <a:gd name="connsiteY1-340" fmla="*/ 279400 h 2774284"/>
              <a:gd name="connsiteX2-341" fmla="*/ 2220106 w 2880393"/>
              <a:gd name="connsiteY2-342" fmla="*/ 0 h 2774284"/>
              <a:gd name="connsiteX3-343" fmla="*/ 2880393 w 2880393"/>
              <a:gd name="connsiteY3-344" fmla="*/ 450806 h 2774284"/>
              <a:gd name="connsiteX4-345" fmla="*/ 2258295 w 2880393"/>
              <a:gd name="connsiteY4-346" fmla="*/ 1104826 h 2774284"/>
              <a:gd name="connsiteX5-347" fmla="*/ 2251950 w 2880393"/>
              <a:gd name="connsiteY5-348" fmla="*/ 793756 h 2774284"/>
              <a:gd name="connsiteX6-349" fmla="*/ 0 w 2880393"/>
              <a:gd name="connsiteY6-350" fmla="*/ 2774284 h 2774284"/>
              <a:gd name="connsiteX0-351" fmla="*/ 0 w 2765321"/>
              <a:gd name="connsiteY0-352" fmla="*/ 2774284 h 2774284"/>
              <a:gd name="connsiteX1-353" fmla="*/ 2220106 w 2765321"/>
              <a:gd name="connsiteY1-354" fmla="*/ 279400 h 2774284"/>
              <a:gd name="connsiteX2-355" fmla="*/ 2220106 w 2765321"/>
              <a:gd name="connsiteY2-356" fmla="*/ 0 h 2774284"/>
              <a:gd name="connsiteX3-357" fmla="*/ 2765321 w 2765321"/>
              <a:gd name="connsiteY3-358" fmla="*/ 450806 h 2774284"/>
              <a:gd name="connsiteX4-359" fmla="*/ 2258295 w 2765321"/>
              <a:gd name="connsiteY4-360" fmla="*/ 1104826 h 2774284"/>
              <a:gd name="connsiteX5-361" fmla="*/ 2251950 w 2765321"/>
              <a:gd name="connsiteY5-362" fmla="*/ 793756 h 2774284"/>
              <a:gd name="connsiteX6-363" fmla="*/ 0 w 2765321"/>
              <a:gd name="connsiteY6-364" fmla="*/ 2774284 h 2774284"/>
              <a:gd name="connsiteX0-365" fmla="*/ 0 w 2621059"/>
              <a:gd name="connsiteY0-366" fmla="*/ 2774284 h 2774284"/>
              <a:gd name="connsiteX1-367" fmla="*/ 2220106 w 2621059"/>
              <a:gd name="connsiteY1-368" fmla="*/ 279400 h 2774284"/>
              <a:gd name="connsiteX2-369" fmla="*/ 2220106 w 2621059"/>
              <a:gd name="connsiteY2-370" fmla="*/ 0 h 2774284"/>
              <a:gd name="connsiteX3-371" fmla="*/ 2621059 w 2621059"/>
              <a:gd name="connsiteY3-372" fmla="*/ 450806 h 2774284"/>
              <a:gd name="connsiteX4-373" fmla="*/ 2258295 w 2621059"/>
              <a:gd name="connsiteY4-374" fmla="*/ 1104826 h 2774284"/>
              <a:gd name="connsiteX5-375" fmla="*/ 2251950 w 2621059"/>
              <a:gd name="connsiteY5-376" fmla="*/ 793756 h 2774284"/>
              <a:gd name="connsiteX6-377" fmla="*/ 0 w 2621059"/>
              <a:gd name="connsiteY6-378" fmla="*/ 2774284 h 27742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1059" h="2774284">
                <a:moveTo>
                  <a:pt x="0" y="2774284"/>
                </a:moveTo>
                <a:cubicBezTo>
                  <a:pt x="14399" y="2328646"/>
                  <a:pt x="454612" y="531684"/>
                  <a:pt x="2220106" y="279400"/>
                </a:cubicBezTo>
                <a:lnTo>
                  <a:pt x="2220106" y="0"/>
                </a:lnTo>
                <a:lnTo>
                  <a:pt x="2621059" y="450806"/>
                </a:lnTo>
                <a:lnTo>
                  <a:pt x="2258295" y="1104826"/>
                </a:lnTo>
                <a:lnTo>
                  <a:pt x="2251950" y="793756"/>
                </a:lnTo>
                <a:cubicBezTo>
                  <a:pt x="1134559" y="956583"/>
                  <a:pt x="366193" y="1801969"/>
                  <a:pt x="0" y="2774284"/>
                </a:cubicBezTo>
                <a:close/>
              </a:path>
            </a:pathLst>
          </a:custGeom>
          <a:solidFill>
            <a:srgbClr val="EB858E"/>
          </a:solidFill>
          <a:ln>
            <a:noFill/>
          </a:ln>
          <a:effectLst/>
          <a:scene3d>
            <a:camera prst="orthographicFront"/>
            <a:lightRig rig="soft" dir="t">
              <a:rot lat="0" lon="0" rev="1800000"/>
            </a:lightRig>
          </a:scene3d>
          <a:sp3d prstMaterial="plastic">
            <a:bevelT w="69850"/>
            <a:bevelB/>
          </a:sp3d>
        </p:spPr>
        <p:txBody>
          <a:bodyPr/>
          <a:lstStyle/>
          <a:p>
            <a:pPr defTabSz="685800"/>
            <a:endParaRPr lang="zh-CN" altLang="en-US" sz="135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矩形 28"/>
          <p:cNvSpPr>
            <a:spLocks noChangeArrowheads="1"/>
          </p:cNvSpPr>
          <p:nvPr/>
        </p:nvSpPr>
        <p:spPr bwMode="auto">
          <a:xfrm>
            <a:off x="5603292" y="2609514"/>
            <a:ext cx="22047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100" kern="1100" spc="7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32"/>
          <p:cNvSpPr>
            <a:spLocks noChangeArrowheads="1"/>
          </p:cNvSpPr>
          <p:nvPr/>
        </p:nvSpPr>
        <p:spPr bwMode="auto">
          <a:xfrm>
            <a:off x="5603293" y="2148546"/>
            <a:ext cx="211679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kern="1100" spc="7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5603294" y="1621578"/>
            <a:ext cx="14684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1500" spc="1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500" spc="1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78469" y="2086452"/>
            <a:ext cx="2062757" cy="1299829"/>
            <a:chOff x="2117040" y="2830296"/>
            <a:chExt cx="2778306" cy="1835450"/>
          </a:xfrm>
        </p:grpSpPr>
        <p:sp>
          <p:nvSpPr>
            <p:cNvPr id="13" name="TextBox 25"/>
            <p:cNvSpPr txBox="1"/>
            <p:nvPr/>
          </p:nvSpPr>
          <p:spPr>
            <a:xfrm>
              <a:off x="2117040" y="2830296"/>
              <a:ext cx="1008718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3384046" y="3561133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873748" y="1441737"/>
            <a:ext cx="1831958" cy="1518185"/>
            <a:chOff x="3726948" y="1919913"/>
            <a:chExt cx="2467445" cy="2143784"/>
          </a:xfrm>
        </p:grpSpPr>
        <p:sp>
          <p:nvSpPr>
            <p:cNvPr id="16" name="TextBox 26"/>
            <p:cNvSpPr txBox="1"/>
            <p:nvPr/>
          </p:nvSpPr>
          <p:spPr>
            <a:xfrm>
              <a:off x="3726948" y="1919913"/>
              <a:ext cx="1008716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4683093" y="2959084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59824" y="2957841"/>
            <a:ext cx="1982147" cy="1089120"/>
            <a:chOff x="1149104" y="4060758"/>
            <a:chExt cx="2669733" cy="1537914"/>
          </a:xfrm>
        </p:grpSpPr>
        <p:sp>
          <p:nvSpPr>
            <p:cNvPr id="19" name="TextBox 24"/>
            <p:cNvSpPr txBox="1"/>
            <p:nvPr/>
          </p:nvSpPr>
          <p:spPr>
            <a:xfrm>
              <a:off x="1149104" y="4060758"/>
              <a:ext cx="1008718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2307537" y="4494059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767286" y="3006563"/>
            <a:ext cx="127348" cy="12734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T w="571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439630" y="2301149"/>
            <a:ext cx="228766" cy="22876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T w="571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436392" y="1749906"/>
            <a:ext cx="312969" cy="3129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T w="571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EB858E"/>
                </a:solidFill>
              </a:rPr>
              <a:t>三、点击</a:t>
            </a:r>
            <a:r>
              <a:rPr lang="zh-CN" altLang="en-US" sz="2100" spc="0" dirty="0">
                <a:solidFill>
                  <a:srgbClr val="EB858E"/>
                </a:solidFill>
              </a:rPr>
              <a:t>添加标题</a:t>
            </a:r>
            <a:endParaRPr lang="zh-CN" altLang="en-US" sz="2100" spc="0" dirty="0">
              <a:solidFill>
                <a:srgbClr val="EB858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t="67954" r="63359" b="-79"/>
          <a:stretch>
            <a:fillRect/>
          </a:stretch>
        </p:blipFill>
        <p:spPr>
          <a:xfrm>
            <a:off x="134527" y="124946"/>
            <a:ext cx="825297" cy="6927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"/>
          <a:stretch>
            <a:fillRect/>
          </a:stretch>
        </p:blipFill>
        <p:spPr>
          <a:xfrm>
            <a:off x="959823" y="1078102"/>
            <a:ext cx="3666309" cy="2297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"/>
          <a:stretch>
            <a:fillRect/>
          </a:stretch>
        </p:blipFill>
        <p:spPr>
          <a:xfrm>
            <a:off x="4737462" y="1078101"/>
            <a:ext cx="3666309" cy="22979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61145" y="3512341"/>
            <a:ext cx="7529974" cy="800219"/>
            <a:chOff x="861145" y="3512341"/>
            <a:chExt cx="7529974" cy="800219"/>
          </a:xfrm>
        </p:grpSpPr>
        <p:sp>
          <p:nvSpPr>
            <p:cNvPr id="8" name="矩形 91"/>
            <p:cNvSpPr>
              <a:spLocks noChangeArrowheads="1"/>
            </p:cNvSpPr>
            <p:nvPr/>
          </p:nvSpPr>
          <p:spPr bwMode="auto">
            <a:xfrm>
              <a:off x="861145" y="3835506"/>
              <a:ext cx="7529974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59823" y="3512341"/>
              <a:ext cx="1895247" cy="323165"/>
              <a:chOff x="6738869" y="1790047"/>
              <a:chExt cx="1895247" cy="32316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EB858E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EB858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EB858E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EB858E"/>
                </a:solidFill>
              </a:rPr>
              <a:t>三、点击</a:t>
            </a:r>
            <a:r>
              <a:rPr lang="zh-CN" altLang="en-US" sz="2100" spc="0" dirty="0">
                <a:solidFill>
                  <a:srgbClr val="EB858E"/>
                </a:solidFill>
              </a:rPr>
              <a:t>添加标题</a:t>
            </a:r>
            <a:endParaRPr lang="zh-CN" altLang="en-US" sz="2100" spc="0" dirty="0">
              <a:solidFill>
                <a:srgbClr val="EB858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t="67954" r="63359" b="-79"/>
          <a:stretch>
            <a:fillRect/>
          </a:stretch>
        </p:blipFill>
        <p:spPr>
          <a:xfrm>
            <a:off x="134527" y="124946"/>
            <a:ext cx="825297" cy="6927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959824" y="1305808"/>
            <a:ext cx="1503362" cy="1503362"/>
            <a:chOff x="1103195" y="1283378"/>
            <a:chExt cx="1503362" cy="1503362"/>
          </a:xfrm>
        </p:grpSpPr>
        <p:grpSp>
          <p:nvGrpSpPr>
            <p:cNvPr id="7" name="组合 6"/>
            <p:cNvGrpSpPr/>
            <p:nvPr/>
          </p:nvGrpSpPr>
          <p:grpSpPr bwMode="auto">
            <a:xfrm>
              <a:off x="1103195" y="1283378"/>
              <a:ext cx="1503362" cy="1503362"/>
              <a:chOff x="624822" y="938111"/>
              <a:chExt cx="1503789" cy="1503788"/>
            </a:xfrm>
          </p:grpSpPr>
          <p:sp>
            <p:nvSpPr>
              <p:cNvPr id="9" name="泪滴形 8"/>
              <p:cNvSpPr/>
              <p:nvPr/>
            </p:nvSpPr>
            <p:spPr bwMode="auto">
              <a:xfrm rot="5400000">
                <a:off x="624823" y="938110"/>
                <a:ext cx="1503788" cy="1503789"/>
              </a:xfrm>
              <a:prstGeom prst="teardrop">
                <a:avLst/>
              </a:prstGeom>
              <a:solidFill>
                <a:srgbClr val="EB858E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 w="6985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TextBox 3"/>
              <p:cNvSpPr txBox="1">
                <a:spLocks noChangeArrowheads="1"/>
              </p:cNvSpPr>
              <p:nvPr/>
            </p:nvSpPr>
            <p:spPr bwMode="auto">
              <a:xfrm>
                <a:off x="928684" y="1330640"/>
                <a:ext cx="986447" cy="259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lnSpc>
                    <a:spcPts val="13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zh-CN" sz="29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37</a:t>
                </a:r>
                <a:r>
                  <a:rPr lang="en-US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%</a:t>
                </a:r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TextBox 45"/>
              <p:cNvSpPr txBox="1">
                <a:spLocks noChangeArrowheads="1"/>
              </p:cNvSpPr>
              <p:nvPr/>
            </p:nvSpPr>
            <p:spPr bwMode="auto">
              <a:xfrm>
                <a:off x="777542" y="1588316"/>
                <a:ext cx="1333629" cy="592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lnSpc>
                    <a:spcPts val="13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1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机构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椭圆 7"/>
            <p:cNvSpPr/>
            <p:nvPr/>
          </p:nvSpPr>
          <p:spPr bwMode="auto">
            <a:xfrm>
              <a:off x="2416631" y="2605511"/>
              <a:ext cx="137468" cy="137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2842459" y="1305809"/>
            <a:ext cx="1503363" cy="1503362"/>
            <a:chOff x="2360957" y="1011447"/>
            <a:chExt cx="1503363" cy="1503362"/>
          </a:xfrm>
        </p:grpSpPr>
        <p:grpSp>
          <p:nvGrpSpPr>
            <p:cNvPr id="13" name="组合 12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15" name="组合 14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17" name="泪滴形 16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  <a:scene3d>
                  <a:camera prst="orthographicFront"/>
                  <a:lightRig rig="balanced" dir="t"/>
                </a:scene3d>
                <a:sp3d prstMaterial="plastic">
                  <a:bevelT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452721" y="1332715"/>
                  <a:ext cx="951170" cy="305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900" dirty="0" smtClean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r>
                    <a:rPr lang="en-US" altLang="zh-CN" sz="29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9</a:t>
                  </a:r>
                  <a:r>
                    <a:rPr lang="en-US" altLang="zh-CN" sz="2900" dirty="0" smtClean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</a:t>
                  </a:r>
                  <a:endParaRPr lang="zh-CN" altLang="en-US" sz="29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" name="椭圆 15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TextBox 45"/>
            <p:cNvSpPr txBox="1">
              <a:spLocks noChangeArrowheads="1"/>
            </p:cNvSpPr>
            <p:nvPr/>
          </p:nvSpPr>
          <p:spPr bwMode="auto">
            <a:xfrm>
              <a:off x="2377751" y="1672635"/>
              <a:ext cx="1333250" cy="59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3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4725094" y="1305808"/>
            <a:ext cx="1503363" cy="1503362"/>
            <a:chOff x="2360957" y="1011447"/>
            <a:chExt cx="1503363" cy="1503362"/>
          </a:xfrm>
        </p:grpSpPr>
        <p:grpSp>
          <p:nvGrpSpPr>
            <p:cNvPr id="20" name="组合 19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22" name="组合 21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24" name="泪滴形 23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rgbClr val="EB858E"/>
                </a:solidFill>
                <a:ln>
                  <a:noFill/>
                </a:ln>
                <a:effectLst/>
                <a:scene3d>
                  <a:camera prst="orthographicFront"/>
                  <a:lightRig rig="balanced" dir="t"/>
                </a:scene3d>
                <a:sp3d prstMaterial="plastic">
                  <a:bevelT w="6985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494617" y="1335654"/>
                  <a:ext cx="951170" cy="305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9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21%</a:t>
                  </a:r>
                  <a:endParaRPr lang="zh-CN" altLang="en-US" sz="29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椭圆 22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TextBox 45"/>
            <p:cNvSpPr txBox="1">
              <a:spLocks noChangeArrowheads="1"/>
            </p:cNvSpPr>
            <p:nvPr/>
          </p:nvSpPr>
          <p:spPr bwMode="auto">
            <a:xfrm>
              <a:off x="2380256" y="1668094"/>
              <a:ext cx="1333250" cy="59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3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6607728" y="1305808"/>
            <a:ext cx="1503363" cy="1503362"/>
            <a:chOff x="2360957" y="1011447"/>
            <a:chExt cx="1503363" cy="1503362"/>
          </a:xfrm>
        </p:grpSpPr>
        <p:grpSp>
          <p:nvGrpSpPr>
            <p:cNvPr id="27" name="组合 26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29" name="组合 28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31" name="泪滴形 30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  <a:scene3d>
                  <a:camera prst="orthographicFront"/>
                  <a:lightRig rig="balanced" dir="t"/>
                </a:scene3d>
                <a:sp3d prstMaterial="plastic">
                  <a:bevelT w="6985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375636" y="1339338"/>
                  <a:ext cx="1031343" cy="315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900" dirty="0" smtClean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13%</a:t>
                  </a:r>
                  <a:endParaRPr lang="zh-CN" altLang="en-US" sz="29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0" name="椭圆 29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TextBox 45"/>
            <p:cNvSpPr txBox="1">
              <a:spLocks noChangeArrowheads="1"/>
            </p:cNvSpPr>
            <p:nvPr/>
          </p:nvSpPr>
          <p:spPr bwMode="auto">
            <a:xfrm>
              <a:off x="2380835" y="1673775"/>
              <a:ext cx="1333250" cy="59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3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Box 10"/>
          <p:cNvSpPr txBox="1"/>
          <p:nvPr/>
        </p:nvSpPr>
        <p:spPr>
          <a:xfrm>
            <a:off x="985950" y="3451143"/>
            <a:ext cx="7310531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2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defRPr/>
            </a:pP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上海锐普广告有限公司是中国第一家精品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设计机构。拥有国内顶尖的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制作技术、顶级的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展示效果，让您的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创造卓越价值</a:t>
            </a:r>
            <a:endParaRPr lang="en-US" altLang="zh-CN" sz="1100" kern="1100" spc="7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09240" y="3075726"/>
            <a:ext cx="1895247" cy="323165"/>
            <a:chOff x="6738869" y="1790047"/>
            <a:chExt cx="1895247" cy="323165"/>
          </a:xfrm>
        </p:grpSpPr>
        <p:sp>
          <p:nvSpPr>
            <p:cNvPr id="38" name="文本框 37"/>
            <p:cNvSpPr txBox="1"/>
            <p:nvPr/>
          </p:nvSpPr>
          <p:spPr>
            <a:xfrm>
              <a:off x="7036174" y="1790047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>
                  <a:solidFill>
                    <a:srgbClr val="EB858E"/>
                  </a:solidFill>
                </a:rPr>
                <a:t>点击添加标题</a:t>
              </a:r>
              <a:endParaRPr lang="zh-CN" altLang="en-US" spc="150" dirty="0">
                <a:solidFill>
                  <a:srgbClr val="EB858E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EB858E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717210" y="1539272"/>
            <a:ext cx="3661152" cy="111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ts val="1600"/>
              </a:lnSpc>
              <a:defRPr/>
            </a:pPr>
            <a:r>
              <a:rPr lang="zh-CN" altLang="en-US" sz="1100" kern="1100" spc="9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此模板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主要适用于</a:t>
            </a:r>
            <a:r>
              <a:rPr lang="zh-CN" altLang="en-US" sz="1100" kern="1100" spc="9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行业总结类汇报及</a:t>
            </a:r>
            <a:r>
              <a:rPr lang="zh-CN" altLang="en-US" sz="1100" kern="1100" spc="9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相关类别演示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，色调以淡蓝色紫色红色黄色绿色为主，小清新风格，配合封面图片，文字及图表上添加了相应的质感，显得</a:t>
            </a:r>
            <a:r>
              <a:rPr lang="en-US" altLang="zh-CN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整体协调，封面的图表图片直观展现</a:t>
            </a:r>
            <a:r>
              <a:rPr lang="en-US" altLang="zh-CN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主题，内页沿用封面，使整个</a:t>
            </a:r>
            <a:r>
              <a:rPr lang="en-US" altLang="zh-CN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统一一致。</a:t>
            </a:r>
            <a:endParaRPr lang="en-US" altLang="zh-CN" sz="1100" spc="9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7211" y="2676214"/>
            <a:ext cx="3661152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1600"/>
              </a:lnSpc>
              <a:defRPr sz="1100" kern="1100" spc="9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624" y="908580"/>
            <a:ext cx="2487151" cy="5386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defTabSz="685800"/>
            <a:r>
              <a:rPr lang="zh-CN" altLang="en-US" sz="2900" spc="300" dirty="0">
                <a:solidFill>
                  <a:srgbClr val="DE2965"/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设计理念</a:t>
            </a:r>
            <a:endParaRPr lang="zh-CN" altLang="en-US" sz="2900" spc="300" dirty="0">
              <a:solidFill>
                <a:srgbClr val="DE2965"/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FC972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FC972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07506" y="2035070"/>
            <a:ext cx="612000" cy="1793968"/>
            <a:chOff x="3007506" y="2035070"/>
            <a:chExt cx="612000" cy="1793968"/>
          </a:xfrm>
        </p:grpSpPr>
        <p:grpSp>
          <p:nvGrpSpPr>
            <p:cNvPr id="46" name="组合 45"/>
            <p:cNvGrpSpPr/>
            <p:nvPr/>
          </p:nvGrpSpPr>
          <p:grpSpPr>
            <a:xfrm>
              <a:off x="3007506" y="2640321"/>
              <a:ext cx="612000" cy="1188717"/>
              <a:chOff x="3014650" y="2861785"/>
              <a:chExt cx="612000" cy="1188717"/>
            </a:xfrm>
          </p:grpSpPr>
          <p:sp>
            <p:nvSpPr>
              <p:cNvPr id="21" name="矩形 20"/>
              <p:cNvSpPr/>
              <p:nvPr/>
            </p:nvSpPr>
            <p:spPr>
              <a:xfrm flipV="1">
                <a:off x="3014650" y="2861785"/>
                <a:ext cx="612000" cy="11887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6644" y="2955689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300" b="1" spc="110">
                    <a:solidFill>
                      <a:schemeClr val="bg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en-US" altLang="zh-CN" dirty="0">
                    <a:solidFill>
                      <a:prstClr val="white"/>
                    </a:solidFill>
                  </a:rPr>
                  <a:t>2</a:t>
                </a: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" t="2638" r="66009" b="67361"/>
            <a:stretch>
              <a:fillRect/>
            </a:stretch>
          </p:blipFill>
          <p:spPr>
            <a:xfrm>
              <a:off x="3025157" y="2035070"/>
              <a:ext cx="594117" cy="56039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1447290" y="2332820"/>
            <a:ext cx="742950" cy="1487649"/>
            <a:chOff x="1447290" y="2332820"/>
            <a:chExt cx="742950" cy="14876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503923" y="2957505"/>
              <a:ext cx="612000" cy="862964"/>
              <a:chOff x="1511067" y="3164681"/>
              <a:chExt cx="612000" cy="862964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1511067" y="3164681"/>
                <a:ext cx="612000" cy="8629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27111" y="325002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4" t="2638" r="21163" b="63927"/>
            <a:stretch>
              <a:fillRect/>
            </a:stretch>
          </p:blipFill>
          <p:spPr>
            <a:xfrm>
              <a:off x="1447290" y="2332820"/>
              <a:ext cx="742950" cy="624543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7158692" y="1207287"/>
            <a:ext cx="728809" cy="2613179"/>
            <a:chOff x="7158692" y="1207287"/>
            <a:chExt cx="728809" cy="2613179"/>
          </a:xfrm>
        </p:grpSpPr>
        <p:grpSp>
          <p:nvGrpSpPr>
            <p:cNvPr id="49" name="组合 48"/>
            <p:cNvGrpSpPr/>
            <p:nvPr/>
          </p:nvGrpSpPr>
          <p:grpSpPr>
            <a:xfrm>
              <a:off x="7242665" y="1873080"/>
              <a:ext cx="612000" cy="1947386"/>
              <a:chOff x="7249809" y="2080256"/>
              <a:chExt cx="612000" cy="1947386"/>
            </a:xfrm>
          </p:grpSpPr>
          <p:sp>
            <p:nvSpPr>
              <p:cNvPr id="23" name="矩形 22"/>
              <p:cNvSpPr/>
              <p:nvPr/>
            </p:nvSpPr>
            <p:spPr>
              <a:xfrm flipV="1">
                <a:off x="7249809" y="2080256"/>
                <a:ext cx="612000" cy="19473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358405" y="231107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9" t="36246" r="21163" b="29717"/>
            <a:stretch>
              <a:fillRect/>
            </a:stretch>
          </p:blipFill>
          <p:spPr>
            <a:xfrm>
              <a:off x="7158692" y="1207287"/>
              <a:ext cx="728809" cy="665792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48" name="组合 47"/>
          <p:cNvGrpSpPr/>
          <p:nvPr/>
        </p:nvGrpSpPr>
        <p:grpSpPr>
          <a:xfrm>
            <a:off x="5898823" y="2117212"/>
            <a:ext cx="612000" cy="1718786"/>
            <a:chOff x="5976662" y="2324572"/>
            <a:chExt cx="612000" cy="1718786"/>
          </a:xfrm>
        </p:grpSpPr>
        <p:sp>
          <p:nvSpPr>
            <p:cNvPr id="24" name="矩形 23"/>
            <p:cNvSpPr/>
            <p:nvPr/>
          </p:nvSpPr>
          <p:spPr>
            <a:xfrm flipV="1">
              <a:off x="5976662" y="2324572"/>
              <a:ext cx="612000" cy="1718786"/>
            </a:xfrm>
            <a:prstGeom prst="rect">
              <a:avLst/>
            </a:prstGeom>
            <a:solidFill>
              <a:srgbClr val="F1CB72"/>
            </a:solidFill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080540" y="2495264"/>
              <a:ext cx="3799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300" b="1" spc="110" dirty="0">
                <a:solidFill>
                  <a:prstClr val="whit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36246" r="63359" b="29717"/>
          <a:stretch>
            <a:fillRect/>
          </a:stretch>
        </p:blipFill>
        <p:spPr>
          <a:xfrm>
            <a:off x="5836835" y="1414271"/>
            <a:ext cx="713468" cy="729870"/>
          </a:xfrm>
          <a:prstGeom prst="rect">
            <a:avLst/>
          </a:prstGeom>
          <a:effectLst>
            <a:outerShdw blurRad="50800" dist="25400" algn="l" rotWithShape="0">
              <a:prstClr val="black">
                <a:alpha val="63000"/>
              </a:prst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4385731" y="1657536"/>
            <a:ext cx="825297" cy="2170077"/>
            <a:chOff x="4385731" y="1657536"/>
            <a:chExt cx="825297" cy="2170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488512" y="2350286"/>
              <a:ext cx="612000" cy="1477327"/>
              <a:chOff x="4495656" y="2557462"/>
              <a:chExt cx="612000" cy="1477327"/>
            </a:xfrm>
          </p:grpSpPr>
          <p:sp>
            <p:nvSpPr>
              <p:cNvPr id="22" name="矩形 21"/>
              <p:cNvSpPr/>
              <p:nvPr/>
            </p:nvSpPr>
            <p:spPr>
              <a:xfrm flipV="1">
                <a:off x="4495656" y="2557462"/>
                <a:ext cx="612000" cy="14773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98468" y="2689692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29" t="67954" r="63359" b="-79"/>
            <a:stretch>
              <a:fillRect/>
            </a:stretch>
          </p:blipFill>
          <p:spPr>
            <a:xfrm>
              <a:off x="4385731" y="1657536"/>
              <a:ext cx="825297" cy="692748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EFC25F"/>
                </a:solidFill>
              </a:rPr>
              <a:t>四</a:t>
            </a:r>
            <a:r>
              <a:rPr lang="zh-CN" altLang="en-US" sz="2100" spc="0" dirty="0" smtClean="0">
                <a:solidFill>
                  <a:srgbClr val="EFC25F"/>
                </a:solidFill>
              </a:rPr>
              <a:t>、点击</a:t>
            </a:r>
            <a:r>
              <a:rPr lang="zh-CN" altLang="en-US" sz="2100" spc="0" dirty="0">
                <a:solidFill>
                  <a:srgbClr val="EFC25F"/>
                </a:solidFill>
              </a:rPr>
              <a:t>添加标题</a:t>
            </a:r>
            <a:endParaRPr lang="zh-CN" altLang="en-US" sz="2100" spc="0" dirty="0">
              <a:solidFill>
                <a:srgbClr val="EFC25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36246" r="63359" b="29717"/>
          <a:stretch>
            <a:fillRect/>
          </a:stretch>
        </p:blipFill>
        <p:spPr>
          <a:xfrm>
            <a:off x="190441" y="124946"/>
            <a:ext cx="713468" cy="72987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图表 10"/>
          <p:cNvGraphicFramePr/>
          <p:nvPr/>
        </p:nvGraphicFramePr>
        <p:xfrm>
          <a:off x="540185" y="896092"/>
          <a:ext cx="5102970" cy="340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矩形 91"/>
          <p:cNvSpPr>
            <a:spLocks noChangeArrowheads="1"/>
          </p:cNvSpPr>
          <p:nvPr/>
        </p:nvSpPr>
        <p:spPr bwMode="auto">
          <a:xfrm>
            <a:off x="6008042" y="1896353"/>
            <a:ext cx="26906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91"/>
          <p:cNvSpPr>
            <a:spLocks noChangeArrowheads="1"/>
          </p:cNvSpPr>
          <p:nvPr/>
        </p:nvSpPr>
        <p:spPr bwMode="auto">
          <a:xfrm>
            <a:off x="6032318" y="2966732"/>
            <a:ext cx="266641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093924" y="1496452"/>
            <a:ext cx="1895247" cy="323165"/>
            <a:chOff x="6738869" y="1798756"/>
            <a:chExt cx="1895247" cy="323165"/>
          </a:xfrm>
        </p:grpSpPr>
        <p:sp>
          <p:nvSpPr>
            <p:cNvPr id="21" name="文本框 20"/>
            <p:cNvSpPr txBox="1"/>
            <p:nvPr/>
          </p:nvSpPr>
          <p:spPr>
            <a:xfrm>
              <a:off x="7036174" y="1798756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>
                  <a:solidFill>
                    <a:srgbClr val="EFC25F"/>
                  </a:solidFill>
                </a:rPr>
                <a:t>点击添加标题</a:t>
              </a:r>
              <a:endParaRPr lang="zh-CN" altLang="en-US" spc="150" dirty="0">
                <a:solidFill>
                  <a:srgbClr val="EFC25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EFC25F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106062" y="2602244"/>
            <a:ext cx="1895247" cy="323165"/>
            <a:chOff x="6738869" y="1798756"/>
            <a:chExt cx="1895247" cy="323165"/>
          </a:xfrm>
        </p:grpSpPr>
        <p:sp>
          <p:nvSpPr>
            <p:cNvPr id="24" name="文本框 23"/>
            <p:cNvSpPr txBox="1"/>
            <p:nvPr/>
          </p:nvSpPr>
          <p:spPr>
            <a:xfrm>
              <a:off x="7036174" y="1798756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>
                  <a:solidFill>
                    <a:srgbClr val="EFC25F"/>
                  </a:solidFill>
                </a:rPr>
                <a:t>点击添加标题</a:t>
              </a:r>
              <a:endParaRPr lang="zh-CN" altLang="en-US" spc="150" dirty="0">
                <a:solidFill>
                  <a:srgbClr val="EFC25F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EFC25F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EFC25F"/>
                </a:solidFill>
              </a:rPr>
              <a:t>四</a:t>
            </a:r>
            <a:r>
              <a:rPr lang="zh-CN" altLang="en-US" sz="2100" spc="0" dirty="0" smtClean="0">
                <a:solidFill>
                  <a:srgbClr val="EFC25F"/>
                </a:solidFill>
              </a:rPr>
              <a:t>、点击</a:t>
            </a:r>
            <a:r>
              <a:rPr lang="zh-CN" altLang="en-US" sz="2100" spc="0" dirty="0">
                <a:solidFill>
                  <a:srgbClr val="EFC25F"/>
                </a:solidFill>
              </a:rPr>
              <a:t>添加标题</a:t>
            </a:r>
            <a:endParaRPr lang="zh-CN" altLang="en-US" sz="2100" spc="0" dirty="0">
              <a:solidFill>
                <a:srgbClr val="EFC25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36246" r="63359" b="29717"/>
          <a:stretch>
            <a:fillRect/>
          </a:stretch>
        </p:blipFill>
        <p:spPr>
          <a:xfrm>
            <a:off x="190441" y="124946"/>
            <a:ext cx="713468" cy="72987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 bwMode="auto">
          <a:xfrm>
            <a:off x="6579129" y="1200682"/>
            <a:ext cx="1028700" cy="568325"/>
            <a:chOff x="467544" y="801103"/>
            <a:chExt cx="936104" cy="516958"/>
          </a:xfrm>
        </p:grpSpPr>
        <p:sp>
          <p:nvSpPr>
            <p:cNvPr id="8" name="圆角矩形 7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06548" y="822764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10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1" name="组合 10"/>
          <p:cNvGrpSpPr/>
          <p:nvPr/>
        </p:nvGrpSpPr>
        <p:grpSpPr bwMode="auto">
          <a:xfrm>
            <a:off x="2896129" y="2035570"/>
            <a:ext cx="1028700" cy="568325"/>
            <a:chOff x="4149301" y="801103"/>
            <a:chExt cx="936104" cy="516958"/>
          </a:xfrm>
        </p:grpSpPr>
        <p:sp>
          <p:nvSpPr>
            <p:cNvPr id="12" name="圆角矩形 11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188305" y="822764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" name="组合 8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5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8 w 36"/>
                  <a:gd name="T1" fmla="*/ 0 h 21"/>
                  <a:gd name="T2" fmla="*/ 0 w 36"/>
                  <a:gd name="T3" fmla="*/ 11 h 21"/>
                  <a:gd name="T4" fmla="*/ 18 w 36"/>
                  <a:gd name="T5" fmla="*/ 21 h 21"/>
                  <a:gd name="T6" fmla="*/ 36 w 36"/>
                  <a:gd name="T7" fmla="*/ 11 h 21"/>
                  <a:gd name="T8" fmla="*/ 18 w 36"/>
                  <a:gd name="T9" fmla="*/ 0 h 21"/>
                  <a:gd name="T10" fmla="*/ 18 w 36"/>
                  <a:gd name="T11" fmla="*/ 20 h 21"/>
                  <a:gd name="T12" fmla="*/ 1 w 36"/>
                  <a:gd name="T13" fmla="*/ 11 h 21"/>
                  <a:gd name="T14" fmla="*/ 18 w 36"/>
                  <a:gd name="T15" fmla="*/ 1 h 21"/>
                  <a:gd name="T16" fmla="*/ 35 w 36"/>
                  <a:gd name="T17" fmla="*/ 11 h 21"/>
                  <a:gd name="T18" fmla="*/ 18 w 36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6 w 32"/>
                  <a:gd name="T1" fmla="*/ 0 h 17"/>
                  <a:gd name="T2" fmla="*/ 0 w 32"/>
                  <a:gd name="T3" fmla="*/ 8 h 17"/>
                  <a:gd name="T4" fmla="*/ 16 w 32"/>
                  <a:gd name="T5" fmla="*/ 17 h 17"/>
                  <a:gd name="T6" fmla="*/ 32 w 32"/>
                  <a:gd name="T7" fmla="*/ 9 h 17"/>
                  <a:gd name="T8" fmla="*/ 16 w 32"/>
                  <a:gd name="T9" fmla="*/ 0 h 17"/>
                  <a:gd name="T10" fmla="*/ 4 w 32"/>
                  <a:gd name="T11" fmla="*/ 7 h 17"/>
                  <a:gd name="T12" fmla="*/ 2 w 32"/>
                  <a:gd name="T13" fmla="*/ 5 h 17"/>
                  <a:gd name="T14" fmla="*/ 13 w 32"/>
                  <a:gd name="T15" fmla="*/ 5 h 17"/>
                  <a:gd name="T16" fmla="*/ 13 w 32"/>
                  <a:gd name="T17" fmla="*/ 7 h 17"/>
                  <a:gd name="T18" fmla="*/ 4 w 32"/>
                  <a:gd name="T19" fmla="*/ 7 h 17"/>
                  <a:gd name="T20" fmla="*/ 4 w 32"/>
                  <a:gd name="T21" fmla="*/ 8 h 17"/>
                  <a:gd name="T22" fmla="*/ 13 w 32"/>
                  <a:gd name="T23" fmla="*/ 8 h 17"/>
                  <a:gd name="T24" fmla="*/ 13 w 32"/>
                  <a:gd name="T25" fmla="*/ 10 h 17"/>
                  <a:gd name="T26" fmla="*/ 5 w 32"/>
                  <a:gd name="T27" fmla="*/ 9 h 17"/>
                  <a:gd name="T28" fmla="*/ 4 w 32"/>
                  <a:gd name="T29" fmla="*/ 8 h 17"/>
                  <a:gd name="T30" fmla="*/ 13 w 32"/>
                  <a:gd name="T31" fmla="*/ 12 h 17"/>
                  <a:gd name="T32" fmla="*/ 11 w 32"/>
                  <a:gd name="T33" fmla="*/ 13 h 17"/>
                  <a:gd name="T34" fmla="*/ 7 w 32"/>
                  <a:gd name="T35" fmla="*/ 13 h 17"/>
                  <a:gd name="T36" fmla="*/ 6 w 32"/>
                  <a:gd name="T37" fmla="*/ 12 h 17"/>
                  <a:gd name="T38" fmla="*/ 10 w 32"/>
                  <a:gd name="T39" fmla="*/ 12 h 17"/>
                  <a:gd name="T40" fmla="*/ 13 w 32"/>
                  <a:gd name="T41" fmla="*/ 10 h 17"/>
                  <a:gd name="T42" fmla="*/ 13 w 32"/>
                  <a:gd name="T43" fmla="*/ 12 h 17"/>
                  <a:gd name="T44" fmla="*/ 19 w 32"/>
                  <a:gd name="T45" fmla="*/ 15 h 17"/>
                  <a:gd name="T46" fmla="*/ 13 w 32"/>
                  <a:gd name="T47" fmla="*/ 15 h 17"/>
                  <a:gd name="T48" fmla="*/ 13 w 32"/>
                  <a:gd name="T49" fmla="*/ 14 h 17"/>
                  <a:gd name="T50" fmla="*/ 15 w 32"/>
                  <a:gd name="T51" fmla="*/ 13 h 17"/>
                  <a:gd name="T52" fmla="*/ 15 w 32"/>
                  <a:gd name="T53" fmla="*/ 5 h 17"/>
                  <a:gd name="T54" fmla="*/ 14 w 32"/>
                  <a:gd name="T55" fmla="*/ 4 h 17"/>
                  <a:gd name="T56" fmla="*/ 13 w 32"/>
                  <a:gd name="T57" fmla="*/ 4 h 17"/>
                  <a:gd name="T58" fmla="*/ 13 w 32"/>
                  <a:gd name="T59" fmla="*/ 3 h 17"/>
                  <a:gd name="T60" fmla="*/ 16 w 32"/>
                  <a:gd name="T61" fmla="*/ 2 h 17"/>
                  <a:gd name="T62" fmla="*/ 17 w 32"/>
                  <a:gd name="T63" fmla="*/ 2 h 17"/>
                  <a:gd name="T64" fmla="*/ 18 w 32"/>
                  <a:gd name="T65" fmla="*/ 2 h 17"/>
                  <a:gd name="T66" fmla="*/ 17 w 32"/>
                  <a:gd name="T67" fmla="*/ 13 h 17"/>
                  <a:gd name="T68" fmla="*/ 18 w 32"/>
                  <a:gd name="T69" fmla="*/ 14 h 17"/>
                  <a:gd name="T70" fmla="*/ 19 w 32"/>
                  <a:gd name="T71" fmla="*/ 14 h 17"/>
                  <a:gd name="T72" fmla="*/ 19 w 32"/>
                  <a:gd name="T73" fmla="*/ 15 h 17"/>
                  <a:gd name="T74" fmla="*/ 25 w 32"/>
                  <a:gd name="T75" fmla="*/ 13 h 17"/>
                  <a:gd name="T76" fmla="*/ 22 w 32"/>
                  <a:gd name="T77" fmla="*/ 13 h 17"/>
                  <a:gd name="T78" fmla="*/ 20 w 32"/>
                  <a:gd name="T79" fmla="*/ 12 h 17"/>
                  <a:gd name="T80" fmla="*/ 19 w 32"/>
                  <a:gd name="T81" fmla="*/ 12 h 17"/>
                  <a:gd name="T82" fmla="*/ 19 w 32"/>
                  <a:gd name="T83" fmla="*/ 11 h 17"/>
                  <a:gd name="T84" fmla="*/ 20 w 32"/>
                  <a:gd name="T85" fmla="*/ 11 h 17"/>
                  <a:gd name="T86" fmla="*/ 22 w 32"/>
                  <a:gd name="T87" fmla="*/ 12 h 17"/>
                  <a:gd name="T88" fmla="*/ 26 w 32"/>
                  <a:gd name="T89" fmla="*/ 12 h 17"/>
                  <a:gd name="T90" fmla="*/ 25 w 32"/>
                  <a:gd name="T91" fmla="*/ 13 h 17"/>
                  <a:gd name="T92" fmla="*/ 27 w 32"/>
                  <a:gd name="T93" fmla="*/ 10 h 17"/>
                  <a:gd name="T94" fmla="*/ 19 w 32"/>
                  <a:gd name="T95" fmla="*/ 10 h 17"/>
                  <a:gd name="T96" fmla="*/ 19 w 32"/>
                  <a:gd name="T97" fmla="*/ 8 h 17"/>
                  <a:gd name="T98" fmla="*/ 28 w 32"/>
                  <a:gd name="T99" fmla="*/ 8 h 17"/>
                  <a:gd name="T100" fmla="*/ 27 w 32"/>
                  <a:gd name="T101" fmla="*/ 10 h 17"/>
                  <a:gd name="T102" fmla="*/ 28 w 32"/>
                  <a:gd name="T103" fmla="*/ 7 h 17"/>
                  <a:gd name="T104" fmla="*/ 19 w 32"/>
                  <a:gd name="T105" fmla="*/ 7 h 17"/>
                  <a:gd name="T106" fmla="*/ 19 w 32"/>
                  <a:gd name="T107" fmla="*/ 4 h 17"/>
                  <a:gd name="T108" fmla="*/ 20 w 32"/>
                  <a:gd name="T109" fmla="*/ 4 h 17"/>
                  <a:gd name="T110" fmla="*/ 20 w 32"/>
                  <a:gd name="T111" fmla="*/ 5 h 17"/>
                  <a:gd name="T112" fmla="*/ 30 w 32"/>
                  <a:gd name="T113" fmla="*/ 5 h 17"/>
                  <a:gd name="T114" fmla="*/ 28 w 32"/>
                  <a:gd name="T115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 bwMode="auto">
          <a:xfrm>
            <a:off x="4123266" y="2053033"/>
            <a:ext cx="1028700" cy="568325"/>
            <a:chOff x="7612818" y="801103"/>
            <a:chExt cx="936104" cy="516958"/>
          </a:xfrm>
        </p:grpSpPr>
        <p:sp>
          <p:nvSpPr>
            <p:cNvPr id="18" name="圆角矩形 17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651823" y="819875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20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1" name="组合 20"/>
          <p:cNvGrpSpPr/>
          <p:nvPr/>
        </p:nvGrpSpPr>
        <p:grpSpPr>
          <a:xfrm>
            <a:off x="1345593" y="1436205"/>
            <a:ext cx="123671" cy="96208"/>
            <a:chOff x="2444143" y="524567"/>
            <a:chExt cx="112510" cy="87526"/>
          </a:xfrm>
          <a:solidFill>
            <a:srgbClr val="EFC25F"/>
          </a:solidFill>
        </p:grpSpPr>
        <p:sp>
          <p:nvSpPr>
            <p:cNvPr id="22" name="燕尾形 21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H="1">
            <a:off x="7805968" y="3896513"/>
            <a:ext cx="123671" cy="96208"/>
            <a:chOff x="2444143" y="524567"/>
            <a:chExt cx="112510" cy="87526"/>
          </a:xfrm>
          <a:solidFill>
            <a:schemeClr val="bg1">
              <a:lumMod val="75000"/>
            </a:schemeClr>
          </a:solidFill>
        </p:grpSpPr>
        <p:sp>
          <p:nvSpPr>
            <p:cNvPr id="25" name="燕尾形 24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flipH="1">
            <a:off x="7805968" y="1436205"/>
            <a:ext cx="123671" cy="96208"/>
            <a:chOff x="2444143" y="524567"/>
            <a:chExt cx="112510" cy="87526"/>
          </a:xfrm>
          <a:solidFill>
            <a:srgbClr val="EFC25F"/>
          </a:solidFill>
        </p:grpSpPr>
        <p:sp>
          <p:nvSpPr>
            <p:cNvPr id="28" name="燕尾形 27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 flipV="1">
            <a:off x="1345593" y="3896513"/>
            <a:ext cx="123671" cy="96208"/>
            <a:chOff x="2444143" y="524567"/>
            <a:chExt cx="112510" cy="87526"/>
          </a:xfrm>
          <a:solidFill>
            <a:schemeClr val="bg1">
              <a:lumMod val="75000"/>
            </a:schemeClr>
          </a:solidFill>
        </p:grpSpPr>
        <p:sp>
          <p:nvSpPr>
            <p:cNvPr id="31" name="燕尾形 30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1667404" y="1200682"/>
            <a:ext cx="1028700" cy="568325"/>
            <a:chOff x="1442717" y="1215533"/>
            <a:chExt cx="1028963" cy="568239"/>
          </a:xfrm>
        </p:grpSpPr>
        <p:grpSp>
          <p:nvGrpSpPr>
            <p:cNvPr id="34" name="组合 28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1703610" y="822764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5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37"/>
          <p:cNvGrpSpPr/>
          <p:nvPr/>
        </p:nvGrpSpPr>
        <p:grpSpPr bwMode="auto">
          <a:xfrm>
            <a:off x="2896129" y="1200682"/>
            <a:ext cx="1028700" cy="568325"/>
            <a:chOff x="2750118" y="1215533"/>
            <a:chExt cx="1028963" cy="568239"/>
          </a:xfrm>
        </p:grpSpPr>
        <p:grpSp>
          <p:nvGrpSpPr>
            <p:cNvPr id="39" name="组合 33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6494228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组合 34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图片 36" descr="yuan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 bwMode="auto">
          <a:xfrm>
            <a:off x="4123266" y="1200682"/>
            <a:ext cx="1028700" cy="568325"/>
            <a:chOff x="4057520" y="1215533"/>
            <a:chExt cx="1028963" cy="568239"/>
          </a:xfrm>
        </p:grpSpPr>
        <p:grpSp>
          <p:nvGrpSpPr>
            <p:cNvPr id="50" name="组合 44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506549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1" name="图片 45" descr="标志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组合 53"/>
          <p:cNvGrpSpPr/>
          <p:nvPr/>
        </p:nvGrpSpPr>
        <p:grpSpPr bwMode="auto">
          <a:xfrm>
            <a:off x="5350404" y="1200682"/>
            <a:ext cx="1028700" cy="568325"/>
            <a:chOff x="5364921" y="1215533"/>
            <a:chExt cx="1028963" cy="568239"/>
          </a:xfrm>
        </p:grpSpPr>
        <p:grpSp>
          <p:nvGrpSpPr>
            <p:cNvPr id="55" name="组合 49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8945459" y="24252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58"/>
          <p:cNvGrpSpPr/>
          <p:nvPr/>
        </p:nvGrpSpPr>
        <p:grpSpPr bwMode="auto">
          <a:xfrm>
            <a:off x="1667404" y="2019695"/>
            <a:ext cx="1028700" cy="568325"/>
            <a:chOff x="1442717" y="2115148"/>
            <a:chExt cx="1028963" cy="568239"/>
          </a:xfrm>
        </p:grpSpPr>
        <p:grpSp>
          <p:nvGrpSpPr>
            <p:cNvPr id="60" name="组合 59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1703610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1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组合 63"/>
          <p:cNvGrpSpPr/>
          <p:nvPr/>
        </p:nvGrpSpPr>
        <p:grpSpPr bwMode="auto">
          <a:xfrm>
            <a:off x="5350404" y="2053033"/>
            <a:ext cx="1028700" cy="568325"/>
            <a:chOff x="5364921" y="2148001"/>
            <a:chExt cx="1028963" cy="568239"/>
          </a:xfrm>
        </p:grpSpPr>
        <p:grpSp>
          <p:nvGrpSpPr>
            <p:cNvPr id="65" name="组合 64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7651822" y="1633190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67" name="组合 66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69" name="图片 68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0" name="图片 69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1" name="图片 70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8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4" name="组合 73"/>
          <p:cNvGrpSpPr/>
          <p:nvPr/>
        </p:nvGrpSpPr>
        <p:grpSpPr bwMode="auto">
          <a:xfrm>
            <a:off x="6579129" y="2019695"/>
            <a:ext cx="1028700" cy="568325"/>
            <a:chOff x="6672323" y="2115148"/>
            <a:chExt cx="1028963" cy="568239"/>
          </a:xfrm>
        </p:grpSpPr>
        <p:grpSp>
          <p:nvGrpSpPr>
            <p:cNvPr id="75" name="组合 74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77" name="圆角矩形 76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8945459" y="819876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6" name="图片 75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" name="组合 78"/>
          <p:cNvGrpSpPr/>
          <p:nvPr/>
        </p:nvGrpSpPr>
        <p:grpSpPr bwMode="auto">
          <a:xfrm>
            <a:off x="1667404" y="2840296"/>
            <a:ext cx="1028700" cy="568325"/>
            <a:chOff x="1442717" y="3014763"/>
            <a:chExt cx="1028963" cy="568239"/>
          </a:xfrm>
        </p:grpSpPr>
        <p:grpSp>
          <p:nvGrpSpPr>
            <p:cNvPr id="80" name="组合 100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82" name="圆角矩形 81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4188305" y="2428166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4" name="组合 83"/>
          <p:cNvGrpSpPr/>
          <p:nvPr/>
        </p:nvGrpSpPr>
        <p:grpSpPr bwMode="auto">
          <a:xfrm>
            <a:off x="4123266" y="2856171"/>
            <a:ext cx="1028700" cy="568325"/>
            <a:chOff x="4057520" y="3031189"/>
            <a:chExt cx="1028963" cy="568239"/>
          </a:xfrm>
        </p:grpSpPr>
        <p:grpSp>
          <p:nvGrpSpPr>
            <p:cNvPr id="85" name="组合 105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87" name="圆角矩形 86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2892701" y="1636078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6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组合 88"/>
          <p:cNvGrpSpPr/>
          <p:nvPr/>
        </p:nvGrpSpPr>
        <p:grpSpPr bwMode="auto">
          <a:xfrm>
            <a:off x="2884120" y="3660896"/>
            <a:ext cx="1028700" cy="568325"/>
            <a:chOff x="2750118" y="3914377"/>
            <a:chExt cx="1028963" cy="568239"/>
          </a:xfrm>
        </p:grpSpPr>
        <p:grpSp>
          <p:nvGrpSpPr>
            <p:cNvPr id="90" name="组合 110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92" name="圆角矩形 91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圆角矩形 92"/>
              <p:cNvSpPr/>
              <p:nvPr/>
            </p:nvSpPr>
            <p:spPr>
              <a:xfrm>
                <a:off x="5412398" y="1636079"/>
                <a:ext cx="858095" cy="475081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1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组合 93"/>
          <p:cNvGrpSpPr/>
          <p:nvPr/>
        </p:nvGrpSpPr>
        <p:grpSpPr bwMode="auto">
          <a:xfrm>
            <a:off x="1660778" y="3660896"/>
            <a:ext cx="1028700" cy="568325"/>
            <a:chOff x="1442717" y="3914377"/>
            <a:chExt cx="1028963" cy="568239"/>
          </a:xfrm>
        </p:grpSpPr>
        <p:grpSp>
          <p:nvGrpSpPr>
            <p:cNvPr id="95" name="组合 115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97" name="圆角矩形 96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圆角矩形 97"/>
              <p:cNvSpPr/>
              <p:nvPr/>
            </p:nvSpPr>
            <p:spPr>
              <a:xfrm>
                <a:off x="4188305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9" name="组合 98"/>
          <p:cNvGrpSpPr/>
          <p:nvPr/>
        </p:nvGrpSpPr>
        <p:grpSpPr bwMode="auto">
          <a:xfrm>
            <a:off x="6579129" y="2840296"/>
            <a:ext cx="1028700" cy="568325"/>
            <a:chOff x="6672323" y="3014763"/>
            <a:chExt cx="1028963" cy="568239"/>
          </a:xfrm>
        </p:grpSpPr>
        <p:grpSp>
          <p:nvGrpSpPr>
            <p:cNvPr id="100" name="组合 120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02" name="圆角矩形 101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圆角矩形 102"/>
              <p:cNvSpPr/>
              <p:nvPr/>
            </p:nvSpPr>
            <p:spPr>
              <a:xfrm>
                <a:off x="8945459" y="1633190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1" name="Picture 4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" name="组合 103"/>
          <p:cNvGrpSpPr/>
          <p:nvPr/>
        </p:nvGrpSpPr>
        <p:grpSpPr bwMode="auto">
          <a:xfrm>
            <a:off x="2896129" y="2848233"/>
            <a:ext cx="1028700" cy="568325"/>
            <a:chOff x="2750118" y="3022334"/>
            <a:chExt cx="1028963" cy="568239"/>
          </a:xfrm>
        </p:grpSpPr>
        <p:grpSp>
          <p:nvGrpSpPr>
            <p:cNvPr id="105" name="组合 125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07" name="圆角矩形 106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圆角矩形 107"/>
              <p:cNvSpPr/>
              <p:nvPr/>
            </p:nvSpPr>
            <p:spPr>
              <a:xfrm>
                <a:off x="2892700" y="2428167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6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9" name="组合 108"/>
          <p:cNvGrpSpPr/>
          <p:nvPr/>
        </p:nvGrpSpPr>
        <p:grpSpPr bwMode="auto">
          <a:xfrm>
            <a:off x="5363656" y="2856171"/>
            <a:ext cx="1028700" cy="568325"/>
            <a:chOff x="5364921" y="3031189"/>
            <a:chExt cx="1028963" cy="568239"/>
          </a:xfrm>
        </p:grpSpPr>
        <p:grpSp>
          <p:nvGrpSpPr>
            <p:cNvPr id="110" name="组合 130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12" name="圆角矩形 111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圆角矩形 112"/>
              <p:cNvSpPr/>
              <p:nvPr/>
            </p:nvSpPr>
            <p:spPr>
              <a:xfrm>
                <a:off x="5412398" y="2428166"/>
                <a:ext cx="858095" cy="475082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1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组合 113"/>
          <p:cNvGrpSpPr/>
          <p:nvPr/>
        </p:nvGrpSpPr>
        <p:grpSpPr bwMode="auto">
          <a:xfrm>
            <a:off x="4132378" y="3660896"/>
            <a:ext cx="1028700" cy="568325"/>
            <a:chOff x="4057520" y="3914377"/>
            <a:chExt cx="1028963" cy="568239"/>
          </a:xfrm>
        </p:grpSpPr>
        <p:grpSp>
          <p:nvGrpSpPr>
            <p:cNvPr id="115" name="组合 135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17" name="圆角矩形 116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圆角矩形 117"/>
              <p:cNvSpPr/>
              <p:nvPr/>
            </p:nvSpPr>
            <p:spPr>
              <a:xfrm>
                <a:off x="6494229" y="2428167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6" name="Picture 1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9" name="组合 118"/>
          <p:cNvGrpSpPr/>
          <p:nvPr/>
        </p:nvGrpSpPr>
        <p:grpSpPr bwMode="auto">
          <a:xfrm>
            <a:off x="6592381" y="3660896"/>
            <a:ext cx="1028700" cy="568325"/>
            <a:chOff x="6672323" y="3914377"/>
            <a:chExt cx="1028963" cy="568239"/>
          </a:xfrm>
        </p:grpSpPr>
        <p:grpSp>
          <p:nvGrpSpPr>
            <p:cNvPr id="120" name="组合 145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22" name="圆角矩形 121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圆角矩形 122"/>
              <p:cNvSpPr/>
              <p:nvPr/>
            </p:nvSpPr>
            <p:spPr>
              <a:xfrm>
                <a:off x="2892700" y="822764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1" name="图片 146" descr="交银租赁logo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组合 123"/>
          <p:cNvGrpSpPr/>
          <p:nvPr/>
        </p:nvGrpSpPr>
        <p:grpSpPr bwMode="auto">
          <a:xfrm>
            <a:off x="5375598" y="3660896"/>
            <a:ext cx="1028700" cy="568325"/>
            <a:chOff x="5341172" y="3914377"/>
            <a:chExt cx="1028963" cy="568239"/>
          </a:xfrm>
        </p:grpSpPr>
        <p:grpSp>
          <p:nvGrpSpPr>
            <p:cNvPr id="125" name="组合 150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27" name="圆角矩形 126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圆角矩形 127"/>
              <p:cNvSpPr/>
              <p:nvPr/>
            </p:nvSpPr>
            <p:spPr>
              <a:xfrm>
                <a:off x="7651823" y="24252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6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9437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890880"/>
            <a:ext cx="9144000" cy="1814513"/>
          </a:xfrm>
          <a:prstGeom prst="rect">
            <a:avLst/>
          </a:prstGeom>
          <a:gradFill flip="none" rotWithShape="1">
            <a:gsLst>
              <a:gs pos="0">
                <a:srgbClr val="D55B5B">
                  <a:alpha val="85000"/>
                </a:srgbClr>
              </a:gs>
              <a:gs pos="100000">
                <a:srgbClr val="5B8CD5">
                  <a:alpha val="85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258" y="3124080"/>
            <a:ext cx="1213382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3675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拼搏</a:t>
            </a:r>
            <a:endParaRPr lang="zh-CN" altLang="en-US" sz="3675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7258" y="3830504"/>
            <a:ext cx="784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lnSpc>
                <a:spcPts val="1500"/>
              </a:lnSpc>
              <a:defRPr/>
            </a:pPr>
            <a:r>
              <a:rPr lang="zh-CN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zh-CN" sz="1100" kern="1100" spc="11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endParaRPr lang="zh-CN" altLang="en-US" sz="11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EFC25F"/>
                </a:solidFill>
              </a:rPr>
              <a:t>四</a:t>
            </a:r>
            <a:r>
              <a:rPr lang="zh-CN" altLang="en-US" sz="2100" spc="0" dirty="0" smtClean="0">
                <a:solidFill>
                  <a:srgbClr val="EFC25F"/>
                </a:solidFill>
              </a:rPr>
              <a:t>、点击</a:t>
            </a:r>
            <a:r>
              <a:rPr lang="zh-CN" altLang="en-US" sz="2100" spc="0" dirty="0">
                <a:solidFill>
                  <a:srgbClr val="EFC25F"/>
                </a:solidFill>
              </a:rPr>
              <a:t>添加标题</a:t>
            </a:r>
            <a:endParaRPr lang="zh-CN" altLang="en-US" sz="2100" spc="0" dirty="0">
              <a:solidFill>
                <a:srgbClr val="EFC25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36246" r="63359" b="29717"/>
          <a:stretch>
            <a:fillRect/>
          </a:stretch>
        </p:blipFill>
        <p:spPr>
          <a:xfrm>
            <a:off x="190441" y="124946"/>
            <a:ext cx="713468" cy="72987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903908" y="1552166"/>
            <a:ext cx="2596938" cy="1983514"/>
            <a:chOff x="903908" y="1552166"/>
            <a:chExt cx="2596938" cy="1983514"/>
          </a:xfrm>
        </p:grpSpPr>
        <p:grpSp>
          <p:nvGrpSpPr>
            <p:cNvPr id="14" name="组合 13"/>
            <p:cNvGrpSpPr/>
            <p:nvPr/>
          </p:nvGrpSpPr>
          <p:grpSpPr>
            <a:xfrm>
              <a:off x="999411" y="1552166"/>
              <a:ext cx="1895247" cy="323165"/>
              <a:chOff x="6738869" y="1798756"/>
              <a:chExt cx="1895247" cy="323165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7036174" y="179875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EFC25F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EFC25F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EFC25F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FC25F"/>
                  </a:solidFill>
                </a:endParaRPr>
              </a:p>
            </p:txBody>
          </p:sp>
        </p:grpSp>
        <p:sp>
          <p:nvSpPr>
            <p:cNvPr id="17" name="矩形 91"/>
            <p:cNvSpPr>
              <a:spLocks noChangeArrowheads="1"/>
            </p:cNvSpPr>
            <p:nvPr/>
          </p:nvSpPr>
          <p:spPr bwMode="auto">
            <a:xfrm>
              <a:off x="903909" y="2004208"/>
              <a:ext cx="2596937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91"/>
            <p:cNvSpPr>
              <a:spLocks noChangeArrowheads="1"/>
            </p:cNvSpPr>
            <p:nvPr/>
          </p:nvSpPr>
          <p:spPr bwMode="auto">
            <a:xfrm>
              <a:off x="903908" y="2481545"/>
              <a:ext cx="2596937" cy="1054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37164" y="1158240"/>
            <a:ext cx="4351557" cy="2464526"/>
            <a:chOff x="4537164" y="1158240"/>
            <a:chExt cx="4351557" cy="2464526"/>
          </a:xfrm>
        </p:grpSpPr>
        <p:grpSp>
          <p:nvGrpSpPr>
            <p:cNvPr id="6" name="组合 5"/>
            <p:cNvGrpSpPr/>
            <p:nvPr/>
          </p:nvGrpSpPr>
          <p:grpSpPr>
            <a:xfrm>
              <a:off x="4537164" y="1158240"/>
              <a:ext cx="4351557" cy="2464526"/>
              <a:chOff x="5140802" y="2077188"/>
              <a:chExt cx="5771177" cy="3268535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0802" y="2077188"/>
                <a:ext cx="5771177" cy="3268535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6081311" y="2302525"/>
                <a:ext cx="3922005" cy="248862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2" r="12097" b="31949"/>
            <a:stretch>
              <a:fillRect/>
            </a:stretch>
          </p:blipFill>
          <p:spPr>
            <a:xfrm>
              <a:off x="5255031" y="1318759"/>
              <a:ext cx="2922318" cy="1920830"/>
            </a:xfrm>
            <a:prstGeom prst="rect">
              <a:avLst/>
            </a:prstGeom>
            <a:effectLst/>
          </p:spPr>
        </p:pic>
      </p:grpSp>
      <p:cxnSp>
        <p:nvCxnSpPr>
          <p:cNvPr id="10" name="肘形连接符 9"/>
          <p:cNvCxnSpPr/>
          <p:nvPr/>
        </p:nvCxnSpPr>
        <p:spPr>
          <a:xfrm flipV="1">
            <a:off x="3750240" y="2178590"/>
            <a:ext cx="1573846" cy="423825"/>
          </a:xfrm>
          <a:prstGeom prst="bentConnector3">
            <a:avLst/>
          </a:prstGeom>
          <a:ln w="28575">
            <a:solidFill>
              <a:srgbClr val="EFC2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7CFA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7CFAE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07506" y="2035070"/>
            <a:ext cx="612000" cy="1793968"/>
            <a:chOff x="3007506" y="2035070"/>
            <a:chExt cx="612000" cy="1793968"/>
          </a:xfrm>
        </p:grpSpPr>
        <p:grpSp>
          <p:nvGrpSpPr>
            <p:cNvPr id="46" name="组合 45"/>
            <p:cNvGrpSpPr/>
            <p:nvPr/>
          </p:nvGrpSpPr>
          <p:grpSpPr>
            <a:xfrm>
              <a:off x="3007506" y="2640321"/>
              <a:ext cx="612000" cy="1188717"/>
              <a:chOff x="3014650" y="2861785"/>
              <a:chExt cx="612000" cy="1188717"/>
            </a:xfrm>
          </p:grpSpPr>
          <p:sp>
            <p:nvSpPr>
              <p:cNvPr id="21" name="矩形 20"/>
              <p:cNvSpPr/>
              <p:nvPr/>
            </p:nvSpPr>
            <p:spPr>
              <a:xfrm flipV="1">
                <a:off x="3014650" y="2861785"/>
                <a:ext cx="612000" cy="11887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6644" y="2955689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300" b="1" spc="110">
                    <a:solidFill>
                      <a:schemeClr val="bg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en-US" altLang="zh-CN" dirty="0">
                    <a:solidFill>
                      <a:prstClr val="white"/>
                    </a:solidFill>
                  </a:rPr>
                  <a:t>2</a:t>
                </a: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" t="2638" r="66009" b="67361"/>
            <a:stretch>
              <a:fillRect/>
            </a:stretch>
          </p:blipFill>
          <p:spPr>
            <a:xfrm>
              <a:off x="3025157" y="2035070"/>
              <a:ext cx="594117" cy="56039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447290" y="2332820"/>
            <a:ext cx="742950" cy="1487649"/>
            <a:chOff x="1447290" y="2332820"/>
            <a:chExt cx="742950" cy="14876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503923" y="2957505"/>
              <a:ext cx="612000" cy="862964"/>
              <a:chOff x="1511067" y="3164681"/>
              <a:chExt cx="612000" cy="862964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1511067" y="3164681"/>
                <a:ext cx="612000" cy="8629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27111" y="325002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4" t="2638" r="21163" b="63927"/>
            <a:stretch>
              <a:fillRect/>
            </a:stretch>
          </p:blipFill>
          <p:spPr>
            <a:xfrm>
              <a:off x="1447290" y="2332820"/>
              <a:ext cx="742950" cy="624543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49" name="组合 48"/>
          <p:cNvGrpSpPr/>
          <p:nvPr/>
        </p:nvGrpSpPr>
        <p:grpSpPr>
          <a:xfrm>
            <a:off x="7242665" y="1873080"/>
            <a:ext cx="612000" cy="1947386"/>
            <a:chOff x="7249809" y="2080256"/>
            <a:chExt cx="612000" cy="1947386"/>
          </a:xfrm>
        </p:grpSpPr>
        <p:sp>
          <p:nvSpPr>
            <p:cNvPr id="23" name="矩形 22"/>
            <p:cNvSpPr/>
            <p:nvPr/>
          </p:nvSpPr>
          <p:spPr>
            <a:xfrm flipV="1">
              <a:off x="7249809" y="2080256"/>
              <a:ext cx="612000" cy="1947386"/>
            </a:xfrm>
            <a:prstGeom prst="rect">
              <a:avLst/>
            </a:prstGeom>
            <a:solidFill>
              <a:srgbClr val="76CFAC"/>
            </a:solidFill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358405" y="2311074"/>
              <a:ext cx="3799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300" b="1" spc="110" dirty="0">
                <a:solidFill>
                  <a:prstClr val="whit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9" t="36246" r="21163" b="29717"/>
          <a:stretch>
            <a:fillRect/>
          </a:stretch>
        </p:blipFill>
        <p:spPr>
          <a:xfrm>
            <a:off x="7158692" y="1207287"/>
            <a:ext cx="728809" cy="665792"/>
          </a:xfrm>
          <a:prstGeom prst="rect">
            <a:avLst/>
          </a:prstGeom>
          <a:effectLst>
            <a:outerShdw blurRad="50800" dist="25400" algn="l" rotWithShape="0">
              <a:prstClr val="black">
                <a:alpha val="63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5836835" y="1414271"/>
            <a:ext cx="713468" cy="2421727"/>
            <a:chOff x="5907530" y="1414455"/>
            <a:chExt cx="713468" cy="2421727"/>
          </a:xfrm>
        </p:grpSpPr>
        <p:grpSp>
          <p:nvGrpSpPr>
            <p:cNvPr id="48" name="组合 47"/>
            <p:cNvGrpSpPr/>
            <p:nvPr/>
          </p:nvGrpSpPr>
          <p:grpSpPr>
            <a:xfrm>
              <a:off x="5969518" y="2117396"/>
              <a:ext cx="612000" cy="1718786"/>
              <a:chOff x="5976662" y="2324572"/>
              <a:chExt cx="612000" cy="1718786"/>
            </a:xfrm>
          </p:grpSpPr>
          <p:sp>
            <p:nvSpPr>
              <p:cNvPr id="24" name="矩形 23"/>
              <p:cNvSpPr/>
              <p:nvPr/>
            </p:nvSpPr>
            <p:spPr>
              <a:xfrm flipV="1">
                <a:off x="5976662" y="2324572"/>
                <a:ext cx="612000" cy="17187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080540" y="249526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" t="36246" r="63359" b="29717"/>
            <a:stretch>
              <a:fillRect/>
            </a:stretch>
          </p:blipFill>
          <p:spPr>
            <a:xfrm>
              <a:off x="5907530" y="1414455"/>
              <a:ext cx="713468" cy="72987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5" name="组合 4"/>
          <p:cNvGrpSpPr/>
          <p:nvPr/>
        </p:nvGrpSpPr>
        <p:grpSpPr>
          <a:xfrm>
            <a:off x="4385731" y="1657536"/>
            <a:ext cx="825297" cy="2170077"/>
            <a:chOff x="4385731" y="1657536"/>
            <a:chExt cx="825297" cy="2170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488512" y="2350286"/>
              <a:ext cx="612000" cy="1477327"/>
              <a:chOff x="4495656" y="2557462"/>
              <a:chExt cx="612000" cy="1477327"/>
            </a:xfrm>
          </p:grpSpPr>
          <p:sp>
            <p:nvSpPr>
              <p:cNvPr id="22" name="矩形 21"/>
              <p:cNvSpPr/>
              <p:nvPr/>
            </p:nvSpPr>
            <p:spPr>
              <a:xfrm flipV="1">
                <a:off x="4495656" y="2557462"/>
                <a:ext cx="612000" cy="14773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98468" y="2689692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29" t="67954" r="63359" b="-79"/>
            <a:stretch>
              <a:fillRect/>
            </a:stretch>
          </p:blipFill>
          <p:spPr>
            <a:xfrm>
              <a:off x="4385731" y="1657536"/>
              <a:ext cx="825297" cy="692748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76CDAB"/>
                </a:solidFill>
              </a:rPr>
              <a:t>五、点击</a:t>
            </a:r>
            <a:r>
              <a:rPr lang="zh-CN" altLang="en-US" sz="2100" spc="0" dirty="0">
                <a:solidFill>
                  <a:srgbClr val="76CDAB"/>
                </a:solidFill>
              </a:rPr>
              <a:t>添加标题</a:t>
            </a:r>
            <a:endParaRPr lang="zh-CN" altLang="en-US" sz="2100" spc="0" dirty="0">
              <a:solidFill>
                <a:srgbClr val="76CDA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9" t="36246" r="21163" b="29717"/>
          <a:stretch>
            <a:fillRect/>
          </a:stretch>
        </p:blipFill>
        <p:spPr>
          <a:xfrm>
            <a:off x="182770" y="116237"/>
            <a:ext cx="728809" cy="6657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457647" y="1032640"/>
            <a:ext cx="8388626" cy="3397427"/>
            <a:chOff x="377687" y="1062200"/>
            <a:chExt cx="8388626" cy="3397427"/>
          </a:xfrm>
        </p:grpSpPr>
        <p:graphicFrame>
          <p:nvGraphicFramePr>
            <p:cNvPr id="11" name="图示 10"/>
            <p:cNvGraphicFramePr/>
            <p:nvPr/>
          </p:nvGraphicFramePr>
          <p:xfrm>
            <a:off x="377687" y="1062200"/>
            <a:ext cx="8388626" cy="339742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2" name="肘形连接符 11"/>
            <p:cNvCxnSpPr/>
            <p:nvPr/>
          </p:nvCxnSpPr>
          <p:spPr>
            <a:xfrm flipV="1">
              <a:off x="5451834" y="1407562"/>
              <a:ext cx="800020" cy="303892"/>
            </a:xfrm>
            <a:prstGeom prst="bentConnector3">
              <a:avLst/>
            </a:prstGeom>
            <a:ln>
              <a:solidFill>
                <a:srgbClr val="76CD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/>
            <p:nvPr/>
          </p:nvCxnSpPr>
          <p:spPr>
            <a:xfrm flipV="1">
              <a:off x="5451834" y="3548618"/>
              <a:ext cx="800020" cy="270510"/>
            </a:xfrm>
            <a:prstGeom prst="bentConnector3">
              <a:avLst/>
            </a:prstGeom>
            <a:ln>
              <a:solidFill>
                <a:srgbClr val="76CD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/>
            <p:cNvCxnSpPr/>
            <p:nvPr/>
          </p:nvCxnSpPr>
          <p:spPr>
            <a:xfrm rot="10800000">
              <a:off x="2674786" y="2429745"/>
              <a:ext cx="978437" cy="327989"/>
            </a:xfrm>
            <a:prstGeom prst="bentConnector3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76CDAB"/>
                </a:solidFill>
              </a:rPr>
              <a:t>五、点击</a:t>
            </a:r>
            <a:r>
              <a:rPr lang="zh-CN" altLang="en-US" sz="2100" spc="0" dirty="0">
                <a:solidFill>
                  <a:srgbClr val="76CDAB"/>
                </a:solidFill>
              </a:rPr>
              <a:t>添加标题</a:t>
            </a:r>
            <a:endParaRPr lang="zh-CN" altLang="en-US" sz="2100" spc="0" dirty="0">
              <a:solidFill>
                <a:srgbClr val="76CDA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9" t="36246" r="21163" b="29717"/>
          <a:stretch>
            <a:fillRect/>
          </a:stretch>
        </p:blipFill>
        <p:spPr>
          <a:xfrm>
            <a:off x="182770" y="116237"/>
            <a:ext cx="728809" cy="6657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649293" y="1288869"/>
            <a:ext cx="5595712" cy="2956839"/>
            <a:chOff x="964" y="531"/>
            <a:chExt cx="4506" cy="2381"/>
          </a:xfrm>
          <a:solidFill>
            <a:srgbClr val="76CDAB"/>
          </a:solidFill>
          <a:scene3d>
            <a:camera prst="orthographicFront"/>
            <a:lightRig rig="soft" dir="t">
              <a:rot lat="0" lon="0" rev="4200000"/>
            </a:lightRig>
          </a:scene3d>
        </p:grpSpPr>
        <p:sp>
          <p:nvSpPr>
            <p:cNvPr id="6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6476820" y="1647256"/>
            <a:ext cx="2092414" cy="1442291"/>
            <a:chOff x="6476820" y="1647256"/>
            <a:chExt cx="2092414" cy="1442291"/>
          </a:xfrm>
        </p:grpSpPr>
        <p:sp>
          <p:nvSpPr>
            <p:cNvPr id="166" name="矩形 165"/>
            <p:cNvSpPr/>
            <p:nvPr/>
          </p:nvSpPr>
          <p:spPr>
            <a:xfrm>
              <a:off x="6476820" y="2035412"/>
              <a:ext cx="2092414" cy="1054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</a:pPr>
              <a:r>
                <a:rPr lang="zh-CN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6574077" y="1647256"/>
              <a:ext cx="1895247" cy="323165"/>
              <a:chOff x="6738869" y="1798756"/>
              <a:chExt cx="1895247" cy="323165"/>
            </a:xfrm>
          </p:grpSpPr>
          <p:sp>
            <p:nvSpPr>
              <p:cNvPr id="168" name="文本框 167"/>
              <p:cNvSpPr txBox="1"/>
              <p:nvPr/>
            </p:nvSpPr>
            <p:spPr>
              <a:xfrm>
                <a:off x="7036174" y="179875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76CDAB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76CDAB"/>
                  </a:solidFill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76CDAB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76CDAB"/>
                  </a:solidFill>
                </a:endParaRPr>
              </a:p>
            </p:txBody>
          </p:sp>
        </p:grpSp>
      </p:grpSp>
      <p:grpSp>
        <p:nvGrpSpPr>
          <p:cNvPr id="175" name="组合 174"/>
          <p:cNvGrpSpPr/>
          <p:nvPr/>
        </p:nvGrpSpPr>
        <p:grpSpPr>
          <a:xfrm>
            <a:off x="457166" y="1921890"/>
            <a:ext cx="1188494" cy="261610"/>
            <a:chOff x="457166" y="1921890"/>
            <a:chExt cx="1188494" cy="261610"/>
          </a:xfrm>
        </p:grpSpPr>
        <p:sp>
          <p:nvSpPr>
            <p:cNvPr id="161" name="椭圆 160"/>
            <p:cNvSpPr/>
            <p:nvPr/>
          </p:nvSpPr>
          <p:spPr>
            <a:xfrm>
              <a:off x="1490843" y="1989464"/>
              <a:ext cx="154817" cy="154817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457166" y="1921890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896987" y="3040915"/>
            <a:ext cx="1208221" cy="261610"/>
            <a:chOff x="896987" y="3040915"/>
            <a:chExt cx="1208221" cy="261610"/>
          </a:xfrm>
        </p:grpSpPr>
        <p:sp>
          <p:nvSpPr>
            <p:cNvPr id="162" name="椭圆 161"/>
            <p:cNvSpPr/>
            <p:nvPr/>
          </p:nvSpPr>
          <p:spPr>
            <a:xfrm>
              <a:off x="1950391" y="3078785"/>
              <a:ext cx="154817" cy="154817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896987" y="304091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2871018" y="2776294"/>
            <a:ext cx="1031051" cy="474386"/>
            <a:chOff x="2871018" y="2776294"/>
            <a:chExt cx="1031051" cy="474386"/>
          </a:xfrm>
        </p:grpSpPr>
        <p:sp>
          <p:nvSpPr>
            <p:cNvPr id="165" name="椭圆 164"/>
            <p:cNvSpPr/>
            <p:nvPr/>
          </p:nvSpPr>
          <p:spPr>
            <a:xfrm>
              <a:off x="3358853" y="2776294"/>
              <a:ext cx="154817" cy="154817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2871018" y="2989070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3659008" y="1910752"/>
            <a:ext cx="1031051" cy="442380"/>
            <a:chOff x="3659008" y="1910752"/>
            <a:chExt cx="1031051" cy="442380"/>
          </a:xfrm>
        </p:grpSpPr>
        <p:sp>
          <p:nvSpPr>
            <p:cNvPr id="163" name="椭圆 162"/>
            <p:cNvSpPr/>
            <p:nvPr/>
          </p:nvSpPr>
          <p:spPr>
            <a:xfrm>
              <a:off x="4088548" y="1910752"/>
              <a:ext cx="154817" cy="154817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3659008" y="2091522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4528624" y="1742637"/>
            <a:ext cx="1031051" cy="421735"/>
            <a:chOff x="4528624" y="1742637"/>
            <a:chExt cx="1031051" cy="421735"/>
          </a:xfrm>
        </p:grpSpPr>
        <p:sp>
          <p:nvSpPr>
            <p:cNvPr id="164" name="椭圆 163"/>
            <p:cNvSpPr/>
            <p:nvPr/>
          </p:nvSpPr>
          <p:spPr>
            <a:xfrm>
              <a:off x="4759438" y="2009555"/>
              <a:ext cx="154817" cy="154817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4528624" y="1742637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76CDAB"/>
                </a:solidFill>
              </a:rPr>
              <a:t>五、点击</a:t>
            </a:r>
            <a:r>
              <a:rPr lang="zh-CN" altLang="en-US" sz="2100" spc="0" dirty="0">
                <a:solidFill>
                  <a:srgbClr val="76CDAB"/>
                </a:solidFill>
              </a:rPr>
              <a:t>添加标题</a:t>
            </a:r>
            <a:endParaRPr lang="zh-CN" altLang="en-US" sz="2100" spc="0" dirty="0">
              <a:solidFill>
                <a:srgbClr val="76CDA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9" t="36246" r="21163" b="29717"/>
          <a:stretch>
            <a:fillRect/>
          </a:stretch>
        </p:blipFill>
        <p:spPr>
          <a:xfrm>
            <a:off x="182770" y="116237"/>
            <a:ext cx="728809" cy="6657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5909348" y="1142292"/>
            <a:ext cx="2088232" cy="1727904"/>
          </a:xfrm>
          <a:prstGeom prst="hexagon">
            <a:avLst/>
          </a:prstGeom>
          <a:noFill/>
          <a:ln w="3175">
            <a:solidFill>
              <a:srgbClr val="76CDAB"/>
            </a:solidFill>
          </a:ln>
          <a:effectLst/>
        </p:spPr>
      </p:pic>
      <p:pic>
        <p:nvPicPr>
          <p:cNvPr id="6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28" y="1142292"/>
            <a:ext cx="2088232" cy="1727904"/>
          </a:xfrm>
          <a:prstGeom prst="hexagon">
            <a:avLst/>
          </a:prstGeom>
          <a:noFill/>
          <a:ln w="3175">
            <a:solidFill>
              <a:srgbClr val="76CDAB"/>
            </a:solidFill>
          </a:ln>
          <a:effectLst/>
        </p:spPr>
      </p:pic>
      <p:pic>
        <p:nvPicPr>
          <p:cNvPr id="8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534615" y="1142289"/>
            <a:ext cx="2157178" cy="1727904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 w="3175">
            <a:solidFill>
              <a:schemeClr val="bg1">
                <a:lumMod val="75000"/>
              </a:schemeClr>
            </a:solidFill>
          </a:ln>
          <a:effectLst/>
        </p:spPr>
      </p:pic>
      <p:grpSp>
        <p:nvGrpSpPr>
          <p:cNvPr id="9" name="组合 8"/>
          <p:cNvGrpSpPr/>
          <p:nvPr/>
        </p:nvGrpSpPr>
        <p:grpSpPr bwMode="auto">
          <a:xfrm>
            <a:off x="3156450" y="1142322"/>
            <a:ext cx="2901950" cy="598488"/>
            <a:chOff x="3043240" y="1339815"/>
            <a:chExt cx="2902064" cy="598310"/>
          </a:xfrm>
          <a:solidFill>
            <a:srgbClr val="EA9EEE"/>
          </a:solidFill>
          <a:effectLst/>
        </p:grpSpPr>
        <p:sp>
          <p:nvSpPr>
            <p:cNvPr id="10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scene3d>
              <a:camera prst="orthographicFront"/>
              <a:lightRig rig="soft" dir="t"/>
            </a:scene3d>
            <a:sp3d prstMaterial="plastic">
              <a:bevelT w="6985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/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76CDAB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scene3d>
              <a:camera prst="orthographicFront"/>
              <a:lightRig rig="soft" dir="t"/>
            </a:scene3d>
            <a:sp3d prstMaterial="plastic">
              <a:bevelT w="6985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/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3156450" y="2272622"/>
            <a:ext cx="2901950" cy="596900"/>
            <a:chOff x="3043240" y="2469414"/>
            <a:chExt cx="2902064" cy="598310"/>
          </a:xfrm>
          <a:solidFill>
            <a:srgbClr val="6F94FE"/>
          </a:solidFill>
          <a:effectLst/>
        </p:grpSpPr>
        <p:sp>
          <p:nvSpPr>
            <p:cNvPr id="13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scene3d>
              <a:camera prst="orthographicFront"/>
              <a:lightRig rig="soft" dir="t"/>
            </a:scene3d>
            <a:sp3d prstMaterial="plastic">
              <a:bevelT w="6985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/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76CDAB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scene3d>
              <a:camera prst="orthographicFront"/>
              <a:lightRig rig="soft" dir="t"/>
            </a:scene3d>
            <a:sp3d prstMaterial="plastic">
              <a:bevelT w="6985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/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TextBox 10"/>
          <p:cNvSpPr txBox="1"/>
          <p:nvPr/>
        </p:nvSpPr>
        <p:spPr>
          <a:xfrm>
            <a:off x="1516210" y="3544018"/>
            <a:ext cx="634763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2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defRPr/>
            </a:pP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上海锐普广告有限公司是中国第一家精品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设计机构。拥有国内顶尖的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制作技术、顶级的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展示效果，让您的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创造卓越价值</a:t>
            </a:r>
            <a:endParaRPr lang="en-US" altLang="zh-CN" sz="1100" kern="1100" spc="7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39368" y="3187497"/>
            <a:ext cx="1895247" cy="323165"/>
            <a:chOff x="6738869" y="1798756"/>
            <a:chExt cx="1895247" cy="323165"/>
          </a:xfrm>
        </p:grpSpPr>
        <p:sp>
          <p:nvSpPr>
            <p:cNvPr id="17" name="文本框 16"/>
            <p:cNvSpPr txBox="1"/>
            <p:nvPr/>
          </p:nvSpPr>
          <p:spPr>
            <a:xfrm>
              <a:off x="7036174" y="1798756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>
                  <a:solidFill>
                    <a:srgbClr val="76CDAB"/>
                  </a:solidFill>
                </a:rPr>
                <a:t>点击添加标题</a:t>
              </a:r>
              <a:endParaRPr lang="zh-CN" altLang="en-US" spc="150" dirty="0">
                <a:solidFill>
                  <a:srgbClr val="76CDAB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76CDAB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76CDAB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76CDAB"/>
                </a:solidFill>
              </a:rPr>
              <a:t>五、点击</a:t>
            </a:r>
            <a:r>
              <a:rPr lang="zh-CN" altLang="en-US" sz="2100" spc="0" dirty="0">
                <a:solidFill>
                  <a:srgbClr val="76CDAB"/>
                </a:solidFill>
              </a:rPr>
              <a:t>添加标题</a:t>
            </a:r>
            <a:endParaRPr lang="zh-CN" altLang="en-US" sz="2100" spc="0" dirty="0">
              <a:solidFill>
                <a:srgbClr val="76CDA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9" t="36246" r="21163" b="29717"/>
          <a:stretch>
            <a:fillRect/>
          </a:stretch>
        </p:blipFill>
        <p:spPr>
          <a:xfrm>
            <a:off x="182770" y="116237"/>
            <a:ext cx="728809" cy="6657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组合 26"/>
          <p:cNvGrpSpPr/>
          <p:nvPr/>
        </p:nvGrpSpPr>
        <p:grpSpPr>
          <a:xfrm>
            <a:off x="1665837" y="1181126"/>
            <a:ext cx="2399671" cy="2674517"/>
            <a:chOff x="8481760" y="1543454"/>
            <a:chExt cx="3307469" cy="3686289"/>
          </a:xfrm>
          <a:effectLst/>
        </p:grpSpPr>
        <p:pic>
          <p:nvPicPr>
            <p:cNvPr id="28" name="Picture 2" descr="C:\Documents and Settings\Administrator\桌面\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82"/>
            <a:stretch>
              <a:fillRect/>
            </a:stretch>
          </p:blipFill>
          <p:spPr bwMode="auto">
            <a:xfrm>
              <a:off x="8481760" y="1543454"/>
              <a:ext cx="3307469" cy="3686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" descr="C:\Users\Administrator.MICROSO-BQCPAHA\Desktop\20110708新LOGO应用\锐普PPT白LOGO-0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51095">
              <a:off x="10537031" y="4290080"/>
              <a:ext cx="880436" cy="34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" name="矩形 39"/>
          <p:cNvSpPr/>
          <p:nvPr/>
        </p:nvSpPr>
        <p:spPr>
          <a:xfrm>
            <a:off x="1157161" y="3855643"/>
            <a:ext cx="6627376" cy="56645"/>
          </a:xfrm>
          <a:prstGeom prst="rect">
            <a:avLst/>
          </a:prstGeom>
          <a:solidFill>
            <a:srgbClr val="76CDAB"/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574184" y="1389257"/>
            <a:ext cx="1895247" cy="323165"/>
            <a:chOff x="6738869" y="1798756"/>
            <a:chExt cx="1895247" cy="323165"/>
          </a:xfrm>
        </p:grpSpPr>
        <p:sp>
          <p:nvSpPr>
            <p:cNvPr id="42" name="文本框 41"/>
            <p:cNvSpPr txBox="1"/>
            <p:nvPr/>
          </p:nvSpPr>
          <p:spPr>
            <a:xfrm>
              <a:off x="7036174" y="1798756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>
                  <a:solidFill>
                    <a:srgbClr val="76CDAB"/>
                  </a:solidFill>
                </a:rPr>
                <a:t>点击添加标题</a:t>
              </a:r>
              <a:endParaRPr lang="zh-CN" altLang="en-US" spc="150" dirty="0">
                <a:solidFill>
                  <a:srgbClr val="76CDAB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76CDAB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76CDAB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79626" y="1802014"/>
            <a:ext cx="2457236" cy="1522333"/>
            <a:chOff x="4479626" y="1802014"/>
            <a:chExt cx="2457236" cy="1522333"/>
          </a:xfrm>
        </p:grpSpPr>
        <p:sp>
          <p:nvSpPr>
            <p:cNvPr id="44" name="TextBox 10"/>
            <p:cNvSpPr txBox="1"/>
            <p:nvPr/>
          </p:nvSpPr>
          <p:spPr>
            <a:xfrm>
              <a:off x="4481810" y="1802014"/>
              <a:ext cx="2455052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200" spc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上海锐普广告有限公司是中国第一家精品</a:t>
              </a:r>
              <a:r>
                <a:rPr lang="en-US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设计</a:t>
              </a: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机构</a:t>
              </a:r>
              <a:endPara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46" name="TextBox 10"/>
            <p:cNvSpPr txBox="1"/>
            <p:nvPr/>
          </p:nvSpPr>
          <p:spPr>
            <a:xfrm>
              <a:off x="4479626" y="2270212"/>
              <a:ext cx="2455052" cy="1054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200" spc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defRPr/>
              </a:pP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拥有国内顶尖的</a:t>
              </a:r>
              <a:r>
                <a:rPr lang="en-US" altLang="zh-CN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制作技术、顶级的</a:t>
              </a:r>
              <a:r>
                <a:rPr lang="en-US" altLang="zh-CN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设计团队，坚持精益求精、拒绝平庸的做事精神，帮助您实现美观、精致、严谨、动感的</a:t>
              </a:r>
              <a:r>
                <a:rPr lang="en-US" altLang="zh-CN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展示效果，让您的</a:t>
              </a:r>
              <a:r>
                <a:rPr lang="en-US" altLang="zh-CN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创造卓越价值</a:t>
              </a:r>
              <a:endPara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293D1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293D1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D595BB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D595BB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9838D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9838D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FC972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FC972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7CFA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7CFAE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07506" y="2035070"/>
            <a:ext cx="612000" cy="1793968"/>
            <a:chOff x="3007506" y="2035070"/>
            <a:chExt cx="612000" cy="1793968"/>
          </a:xfrm>
        </p:grpSpPr>
        <p:grpSp>
          <p:nvGrpSpPr>
            <p:cNvPr id="46" name="组合 45"/>
            <p:cNvGrpSpPr/>
            <p:nvPr/>
          </p:nvGrpSpPr>
          <p:grpSpPr>
            <a:xfrm>
              <a:off x="3007506" y="2640321"/>
              <a:ext cx="612000" cy="1188717"/>
              <a:chOff x="3014650" y="2861785"/>
              <a:chExt cx="612000" cy="1188717"/>
            </a:xfrm>
          </p:grpSpPr>
          <p:sp>
            <p:nvSpPr>
              <p:cNvPr id="21" name="矩形 20"/>
              <p:cNvSpPr/>
              <p:nvPr/>
            </p:nvSpPr>
            <p:spPr>
              <a:xfrm flipV="1">
                <a:off x="3014650" y="2861785"/>
                <a:ext cx="612000" cy="1188717"/>
              </a:xfrm>
              <a:prstGeom prst="rect">
                <a:avLst/>
              </a:prstGeom>
              <a:solidFill>
                <a:srgbClr val="D696B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6644" y="2955689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300" b="1" spc="110">
                    <a:solidFill>
                      <a:schemeClr val="bg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en-US" altLang="zh-CN" dirty="0">
                    <a:solidFill>
                      <a:prstClr val="white"/>
                    </a:solidFill>
                  </a:rPr>
                  <a:t>2</a:t>
                </a: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" t="2638" r="66009" b="67361"/>
            <a:stretch>
              <a:fillRect/>
            </a:stretch>
          </p:blipFill>
          <p:spPr>
            <a:xfrm>
              <a:off x="3025157" y="2035070"/>
              <a:ext cx="594117" cy="56039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447290" y="2332820"/>
            <a:ext cx="742950" cy="1487649"/>
            <a:chOff x="1447290" y="2332820"/>
            <a:chExt cx="742950" cy="14876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503923" y="2957505"/>
              <a:ext cx="612000" cy="862964"/>
              <a:chOff x="1511067" y="3164681"/>
              <a:chExt cx="612000" cy="862964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1511067" y="3164681"/>
                <a:ext cx="612000" cy="862964"/>
              </a:xfrm>
              <a:prstGeom prst="rect">
                <a:avLst/>
              </a:prstGeom>
              <a:solidFill>
                <a:srgbClr val="7394D3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27111" y="325002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4" t="2638" r="21163" b="63927"/>
            <a:stretch>
              <a:fillRect/>
            </a:stretch>
          </p:blipFill>
          <p:spPr>
            <a:xfrm>
              <a:off x="1447290" y="2332820"/>
              <a:ext cx="742950" cy="624543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7158692" y="1207287"/>
            <a:ext cx="728809" cy="2613179"/>
            <a:chOff x="7158692" y="1207287"/>
            <a:chExt cx="728809" cy="2613179"/>
          </a:xfrm>
        </p:grpSpPr>
        <p:grpSp>
          <p:nvGrpSpPr>
            <p:cNvPr id="49" name="组合 48"/>
            <p:cNvGrpSpPr/>
            <p:nvPr/>
          </p:nvGrpSpPr>
          <p:grpSpPr>
            <a:xfrm>
              <a:off x="7242665" y="1873080"/>
              <a:ext cx="612000" cy="1947386"/>
              <a:chOff x="7249809" y="2080256"/>
              <a:chExt cx="612000" cy="1947386"/>
            </a:xfrm>
          </p:grpSpPr>
          <p:sp>
            <p:nvSpPr>
              <p:cNvPr id="23" name="矩形 22"/>
              <p:cNvSpPr/>
              <p:nvPr/>
            </p:nvSpPr>
            <p:spPr>
              <a:xfrm flipV="1">
                <a:off x="7249809" y="2080256"/>
                <a:ext cx="612000" cy="1947386"/>
              </a:xfrm>
              <a:prstGeom prst="rect">
                <a:avLst/>
              </a:prstGeom>
              <a:solidFill>
                <a:srgbClr val="76CFA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358405" y="231107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9" t="36246" r="21163" b="29717"/>
            <a:stretch>
              <a:fillRect/>
            </a:stretch>
          </p:blipFill>
          <p:spPr>
            <a:xfrm>
              <a:off x="7158692" y="1207287"/>
              <a:ext cx="728809" cy="665792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5836835" y="1414271"/>
            <a:ext cx="713468" cy="2421727"/>
            <a:chOff x="5907530" y="1414455"/>
            <a:chExt cx="713468" cy="2421727"/>
          </a:xfrm>
        </p:grpSpPr>
        <p:grpSp>
          <p:nvGrpSpPr>
            <p:cNvPr id="48" name="组合 47"/>
            <p:cNvGrpSpPr/>
            <p:nvPr/>
          </p:nvGrpSpPr>
          <p:grpSpPr>
            <a:xfrm>
              <a:off x="5969518" y="2117396"/>
              <a:ext cx="612000" cy="1718786"/>
              <a:chOff x="5976662" y="2324572"/>
              <a:chExt cx="612000" cy="1718786"/>
            </a:xfrm>
          </p:grpSpPr>
          <p:sp>
            <p:nvSpPr>
              <p:cNvPr id="24" name="矩形 23"/>
              <p:cNvSpPr/>
              <p:nvPr/>
            </p:nvSpPr>
            <p:spPr>
              <a:xfrm flipV="1">
                <a:off x="5976662" y="2324572"/>
                <a:ext cx="612000" cy="1718786"/>
              </a:xfrm>
              <a:prstGeom prst="rect">
                <a:avLst/>
              </a:prstGeom>
              <a:solidFill>
                <a:srgbClr val="F1CB72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080540" y="249526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" t="36246" r="63359" b="29717"/>
            <a:stretch>
              <a:fillRect/>
            </a:stretch>
          </p:blipFill>
          <p:spPr>
            <a:xfrm>
              <a:off x="5907530" y="1414455"/>
              <a:ext cx="713468" cy="72987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5" name="组合 4"/>
          <p:cNvGrpSpPr/>
          <p:nvPr/>
        </p:nvGrpSpPr>
        <p:grpSpPr>
          <a:xfrm>
            <a:off x="4385731" y="1657536"/>
            <a:ext cx="825297" cy="2170077"/>
            <a:chOff x="4385731" y="1657536"/>
            <a:chExt cx="825297" cy="2170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488512" y="2350286"/>
              <a:ext cx="612000" cy="1477327"/>
              <a:chOff x="4495656" y="2557462"/>
              <a:chExt cx="612000" cy="1477327"/>
            </a:xfrm>
          </p:grpSpPr>
          <p:sp>
            <p:nvSpPr>
              <p:cNvPr id="22" name="矩形 21"/>
              <p:cNvSpPr/>
              <p:nvPr/>
            </p:nvSpPr>
            <p:spPr>
              <a:xfrm flipV="1">
                <a:off x="4495656" y="2557462"/>
                <a:ext cx="612000" cy="1477327"/>
              </a:xfrm>
              <a:prstGeom prst="rect">
                <a:avLst/>
              </a:prstGeom>
              <a:solidFill>
                <a:srgbClr val="EB858E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98468" y="2689692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29" t="67954" r="63359" b="-79"/>
            <a:stretch>
              <a:fillRect/>
            </a:stretch>
          </p:blipFill>
          <p:spPr>
            <a:xfrm>
              <a:off x="4385731" y="1657536"/>
              <a:ext cx="825297" cy="692748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5424">
            <a:off x="3666941" y="481413"/>
            <a:ext cx="6465790" cy="48493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8361" y="1813135"/>
            <a:ext cx="317904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4800" dirty="0" smtClean="0">
                <a:solidFill>
                  <a:srgbClr val="E36C78"/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谢谢观看</a:t>
            </a:r>
            <a:endParaRPr lang="zh-CN" altLang="en-US" sz="4800" dirty="0">
              <a:solidFill>
                <a:srgbClr val="E36C78"/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96018" y="1230485"/>
            <a:ext cx="4482224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solidFill>
                  <a:srgbClr val="CA85AE"/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defTabSz="685800"/>
            <a:r>
              <a:rPr lang="en-US" altLang="zh-CN" spc="-150" dirty="0" smtClean="0">
                <a:solidFill>
                  <a:srgbClr val="7394D3"/>
                </a:solidFill>
              </a:rPr>
              <a:t>THANKYOU</a:t>
            </a:r>
            <a:endParaRPr lang="zh-CN" altLang="en-US" spc="-150" dirty="0">
              <a:solidFill>
                <a:srgbClr val="7394D3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4331" y="2732629"/>
            <a:ext cx="32287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8500" dirty="0">
                <a:solidFill>
                  <a:prstClr val="white">
                    <a:lumMod val="95000"/>
                  </a:prst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2014</a:t>
            </a:r>
            <a:endParaRPr lang="zh-CN" altLang="en-US" sz="8500" dirty="0">
              <a:solidFill>
                <a:prstClr val="white">
                  <a:lumMod val="95000"/>
                </a:prst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293D1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293D1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prstClr val="white">
                    <a:lumMod val="85000"/>
                  </a:prstClr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prstClr val="white">
                  <a:lumMod val="85000"/>
                </a:prstClr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07506" y="2035070"/>
            <a:ext cx="612000" cy="1793968"/>
            <a:chOff x="3007506" y="2035070"/>
            <a:chExt cx="612000" cy="1793968"/>
          </a:xfrm>
        </p:grpSpPr>
        <p:grpSp>
          <p:nvGrpSpPr>
            <p:cNvPr id="46" name="组合 45"/>
            <p:cNvGrpSpPr/>
            <p:nvPr/>
          </p:nvGrpSpPr>
          <p:grpSpPr>
            <a:xfrm>
              <a:off x="3007506" y="2640321"/>
              <a:ext cx="612000" cy="1188717"/>
              <a:chOff x="3014650" y="2861785"/>
              <a:chExt cx="612000" cy="1188717"/>
            </a:xfrm>
          </p:grpSpPr>
          <p:sp>
            <p:nvSpPr>
              <p:cNvPr id="21" name="矩形 20"/>
              <p:cNvSpPr/>
              <p:nvPr/>
            </p:nvSpPr>
            <p:spPr>
              <a:xfrm flipV="1">
                <a:off x="3014650" y="2861785"/>
                <a:ext cx="612000" cy="11887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6644" y="2955689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300" b="1" spc="110">
                    <a:solidFill>
                      <a:schemeClr val="bg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en-US" altLang="zh-CN" dirty="0">
                    <a:solidFill>
                      <a:prstClr val="white"/>
                    </a:solidFill>
                  </a:rPr>
                  <a:t>2</a:t>
                </a: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" t="2638" r="66009" b="67361"/>
            <a:stretch>
              <a:fillRect/>
            </a:stretch>
          </p:blipFill>
          <p:spPr>
            <a:xfrm>
              <a:off x="3025157" y="2035070"/>
              <a:ext cx="594117" cy="56039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45" name="组合 44"/>
          <p:cNvGrpSpPr/>
          <p:nvPr/>
        </p:nvGrpSpPr>
        <p:grpSpPr>
          <a:xfrm>
            <a:off x="1503923" y="2957505"/>
            <a:ext cx="612000" cy="862964"/>
            <a:chOff x="1511067" y="3164681"/>
            <a:chExt cx="612000" cy="862964"/>
          </a:xfrm>
        </p:grpSpPr>
        <p:sp>
          <p:nvSpPr>
            <p:cNvPr id="19" name="矩形 18"/>
            <p:cNvSpPr/>
            <p:nvPr/>
          </p:nvSpPr>
          <p:spPr>
            <a:xfrm flipV="1">
              <a:off x="1511067" y="3164681"/>
              <a:ext cx="612000" cy="862964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27111" y="3250024"/>
              <a:ext cx="3799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300" b="1" spc="110" dirty="0">
                <a:solidFill>
                  <a:prstClr val="whit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447290" y="2332820"/>
            <a:ext cx="742950" cy="624543"/>
          </a:xfrm>
          <a:prstGeom prst="rect">
            <a:avLst/>
          </a:prstGeom>
          <a:effectLst>
            <a:outerShdw blurRad="50800" dist="25400" algn="l" rotWithShape="0">
              <a:prstClr val="black">
                <a:alpha val="63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7158692" y="1207287"/>
            <a:ext cx="728809" cy="2613179"/>
            <a:chOff x="7158692" y="1207287"/>
            <a:chExt cx="728809" cy="2613179"/>
          </a:xfrm>
        </p:grpSpPr>
        <p:grpSp>
          <p:nvGrpSpPr>
            <p:cNvPr id="49" name="组合 48"/>
            <p:cNvGrpSpPr/>
            <p:nvPr/>
          </p:nvGrpSpPr>
          <p:grpSpPr>
            <a:xfrm>
              <a:off x="7242665" y="1873080"/>
              <a:ext cx="612000" cy="1947386"/>
              <a:chOff x="7249809" y="2080256"/>
              <a:chExt cx="612000" cy="1947386"/>
            </a:xfrm>
          </p:grpSpPr>
          <p:sp>
            <p:nvSpPr>
              <p:cNvPr id="23" name="矩形 22"/>
              <p:cNvSpPr/>
              <p:nvPr/>
            </p:nvSpPr>
            <p:spPr>
              <a:xfrm flipV="1">
                <a:off x="7249809" y="2080256"/>
                <a:ext cx="612000" cy="19473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358405" y="231107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9" t="36246" r="21163" b="29717"/>
            <a:stretch>
              <a:fillRect/>
            </a:stretch>
          </p:blipFill>
          <p:spPr>
            <a:xfrm>
              <a:off x="7158692" y="1207287"/>
              <a:ext cx="728809" cy="665792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5836835" y="1414271"/>
            <a:ext cx="713468" cy="2421727"/>
            <a:chOff x="5907530" y="1414455"/>
            <a:chExt cx="713468" cy="2421727"/>
          </a:xfrm>
        </p:grpSpPr>
        <p:grpSp>
          <p:nvGrpSpPr>
            <p:cNvPr id="48" name="组合 47"/>
            <p:cNvGrpSpPr/>
            <p:nvPr/>
          </p:nvGrpSpPr>
          <p:grpSpPr>
            <a:xfrm>
              <a:off x="5969518" y="2117396"/>
              <a:ext cx="612000" cy="1718786"/>
              <a:chOff x="5976662" y="2324572"/>
              <a:chExt cx="612000" cy="1718786"/>
            </a:xfrm>
          </p:grpSpPr>
          <p:sp>
            <p:nvSpPr>
              <p:cNvPr id="24" name="矩形 23"/>
              <p:cNvSpPr/>
              <p:nvPr/>
            </p:nvSpPr>
            <p:spPr>
              <a:xfrm flipV="1">
                <a:off x="5976662" y="2324572"/>
                <a:ext cx="612000" cy="17187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080540" y="249526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" t="36246" r="63359" b="29717"/>
            <a:stretch>
              <a:fillRect/>
            </a:stretch>
          </p:blipFill>
          <p:spPr>
            <a:xfrm>
              <a:off x="5907530" y="1414455"/>
              <a:ext cx="713468" cy="72987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5" name="组合 4"/>
          <p:cNvGrpSpPr/>
          <p:nvPr/>
        </p:nvGrpSpPr>
        <p:grpSpPr>
          <a:xfrm>
            <a:off x="4385731" y="1657536"/>
            <a:ext cx="825297" cy="2170077"/>
            <a:chOff x="4385731" y="1657536"/>
            <a:chExt cx="825297" cy="2170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488512" y="2350286"/>
              <a:ext cx="612000" cy="1477327"/>
              <a:chOff x="4495656" y="2557462"/>
              <a:chExt cx="612000" cy="1477327"/>
            </a:xfrm>
          </p:grpSpPr>
          <p:sp>
            <p:nvSpPr>
              <p:cNvPr id="22" name="矩形 21"/>
              <p:cNvSpPr/>
              <p:nvPr/>
            </p:nvSpPr>
            <p:spPr>
              <a:xfrm flipV="1">
                <a:off x="4495656" y="2557462"/>
                <a:ext cx="612000" cy="14773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98468" y="2689692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29" t="67954" r="63359" b="-79"/>
            <a:stretch>
              <a:fillRect/>
            </a:stretch>
          </p:blipFill>
          <p:spPr>
            <a:xfrm>
              <a:off x="4385731" y="1657536"/>
              <a:ext cx="825297" cy="692748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7293D1"/>
                </a:solidFill>
              </a:rPr>
              <a:t>一、点击添加标题</a:t>
            </a:r>
            <a:endParaRPr lang="zh-CN" altLang="en-US" sz="2100" spc="0" dirty="0">
              <a:solidFill>
                <a:srgbClr val="7293D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75702" y="92870"/>
            <a:ext cx="742950" cy="6245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3" name="矩形 91"/>
          <p:cNvSpPr>
            <a:spLocks noChangeArrowheads="1"/>
          </p:cNvSpPr>
          <p:nvPr/>
        </p:nvSpPr>
        <p:spPr bwMode="auto">
          <a:xfrm>
            <a:off x="578065" y="2307673"/>
            <a:ext cx="2017749" cy="65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00567" y="1902593"/>
            <a:ext cx="1895247" cy="323165"/>
            <a:chOff x="700567" y="1716476"/>
            <a:chExt cx="1895247" cy="323165"/>
          </a:xfrm>
        </p:grpSpPr>
        <p:sp>
          <p:nvSpPr>
            <p:cNvPr id="45" name="文本框 44"/>
            <p:cNvSpPr txBox="1"/>
            <p:nvPr/>
          </p:nvSpPr>
          <p:spPr>
            <a:xfrm>
              <a:off x="997872" y="1716476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/>
                <a:t>点击添加标题</a:t>
              </a:r>
              <a:endParaRPr lang="zh-CN" altLang="en-US" spc="150" dirty="0"/>
            </a:p>
          </p:txBody>
        </p:sp>
        <p:sp>
          <p:nvSpPr>
            <p:cNvPr id="46" name="椭圆 45"/>
            <p:cNvSpPr/>
            <p:nvPr/>
          </p:nvSpPr>
          <p:spPr>
            <a:xfrm>
              <a:off x="700567" y="1800455"/>
              <a:ext cx="171389" cy="171389"/>
            </a:xfrm>
            <a:prstGeom prst="ellipse">
              <a:avLst/>
            </a:prstGeom>
            <a:solidFill>
              <a:srgbClr val="7293D1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7" name="矩形 91"/>
          <p:cNvSpPr>
            <a:spLocks noChangeArrowheads="1"/>
          </p:cNvSpPr>
          <p:nvPr/>
        </p:nvSpPr>
        <p:spPr bwMode="auto">
          <a:xfrm>
            <a:off x="6691569" y="2307672"/>
            <a:ext cx="2017749" cy="65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6749335" y="1902593"/>
            <a:ext cx="1895247" cy="323165"/>
            <a:chOff x="6738869" y="1790047"/>
            <a:chExt cx="1895247" cy="323165"/>
          </a:xfrm>
        </p:grpSpPr>
        <p:sp>
          <p:nvSpPr>
            <p:cNvPr id="49" name="文本框 48"/>
            <p:cNvSpPr txBox="1"/>
            <p:nvPr/>
          </p:nvSpPr>
          <p:spPr>
            <a:xfrm>
              <a:off x="7036174" y="1790047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/>
                <a:t>点击添加标题</a:t>
              </a:r>
              <a:endParaRPr lang="zh-CN" altLang="en-US" spc="150" dirty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7293D1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853274" y="979433"/>
            <a:ext cx="3506885" cy="3452539"/>
            <a:chOff x="2405358" y="716417"/>
            <a:chExt cx="4009602" cy="3947466"/>
          </a:xfrm>
        </p:grpSpPr>
        <p:sp>
          <p:nvSpPr>
            <p:cNvPr id="4" name="流程图: 决策 3"/>
            <p:cNvSpPr/>
            <p:nvPr/>
          </p:nvSpPr>
          <p:spPr>
            <a:xfrm>
              <a:off x="2405358" y="716417"/>
              <a:ext cx="4009602" cy="394746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593496" y="1076241"/>
              <a:ext cx="1731696" cy="156050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410159" y="1076241"/>
              <a:ext cx="1731696" cy="156050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593496" y="2761992"/>
              <a:ext cx="1731696" cy="156050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410159" y="2761992"/>
              <a:ext cx="1731696" cy="156050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136004" y="1822679"/>
            <a:ext cx="1331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4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06749" y="1822679"/>
            <a:ext cx="1331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4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105922" y="3229184"/>
            <a:ext cx="1331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4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96953" y="3229184"/>
            <a:ext cx="1331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4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75702" y="92870"/>
            <a:ext cx="742950" cy="6245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7293D1"/>
                </a:solidFill>
              </a:rPr>
              <a:t>一、点击添加标题</a:t>
            </a:r>
            <a:endParaRPr lang="zh-CN" altLang="en-US" sz="2100" spc="0" dirty="0">
              <a:solidFill>
                <a:srgbClr val="7293D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754597" y="4917619"/>
            <a:ext cx="163480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600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AutoShape 4"/>
          <p:cNvSpPr>
            <a:spLocks noChangeAspect="1" noChangeArrowheads="1" noTextEdit="1"/>
          </p:cNvSpPr>
          <p:nvPr/>
        </p:nvSpPr>
        <p:spPr bwMode="auto">
          <a:xfrm>
            <a:off x="2149789" y="1503460"/>
            <a:ext cx="1371237" cy="2226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149789" y="2319638"/>
            <a:ext cx="1376362" cy="1416050"/>
            <a:chOff x="2174066" y="2084065"/>
            <a:chExt cx="1376362" cy="1416050"/>
          </a:xfrm>
        </p:grpSpPr>
        <p:sp>
          <p:nvSpPr>
            <p:cNvPr id="42" name="Rectangle 6"/>
            <p:cNvSpPr>
              <a:spLocks noChangeArrowheads="1"/>
            </p:cNvSpPr>
            <p:nvPr/>
          </p:nvSpPr>
          <p:spPr bwMode="auto">
            <a:xfrm>
              <a:off x="3374216" y="332231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Rectangle 7"/>
            <p:cNvSpPr>
              <a:spLocks noChangeArrowheads="1"/>
            </p:cNvSpPr>
            <p:nvPr/>
          </p:nvSpPr>
          <p:spPr bwMode="auto">
            <a:xfrm>
              <a:off x="3174191" y="332231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4" name="Rectangle 8"/>
            <p:cNvSpPr>
              <a:spLocks noChangeArrowheads="1"/>
            </p:cNvSpPr>
            <p:nvPr/>
          </p:nvSpPr>
          <p:spPr bwMode="auto">
            <a:xfrm>
              <a:off x="2974166" y="332231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5" name="Rectangle 9"/>
            <p:cNvSpPr>
              <a:spLocks noChangeArrowheads="1"/>
            </p:cNvSpPr>
            <p:nvPr/>
          </p:nvSpPr>
          <p:spPr bwMode="auto">
            <a:xfrm>
              <a:off x="2774141" y="332231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6" name="Rectangle 10"/>
            <p:cNvSpPr>
              <a:spLocks noChangeArrowheads="1"/>
            </p:cNvSpPr>
            <p:nvPr/>
          </p:nvSpPr>
          <p:spPr bwMode="auto">
            <a:xfrm>
              <a:off x="2574116" y="3322315"/>
              <a:ext cx="18256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Rectangle 11"/>
            <p:cNvSpPr>
              <a:spLocks noChangeArrowheads="1"/>
            </p:cNvSpPr>
            <p:nvPr/>
          </p:nvSpPr>
          <p:spPr bwMode="auto">
            <a:xfrm>
              <a:off x="2374091" y="3322315"/>
              <a:ext cx="18256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2174066" y="3322315"/>
              <a:ext cx="18256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3374216" y="3117528"/>
              <a:ext cx="17621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Rectangle 14"/>
            <p:cNvSpPr>
              <a:spLocks noChangeArrowheads="1"/>
            </p:cNvSpPr>
            <p:nvPr/>
          </p:nvSpPr>
          <p:spPr bwMode="auto">
            <a:xfrm>
              <a:off x="3174191" y="3117528"/>
              <a:ext cx="17621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1" name="Rectangle 15"/>
            <p:cNvSpPr>
              <a:spLocks noChangeArrowheads="1"/>
            </p:cNvSpPr>
            <p:nvPr/>
          </p:nvSpPr>
          <p:spPr bwMode="auto">
            <a:xfrm>
              <a:off x="2974166" y="3117528"/>
              <a:ext cx="17621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Rectangle 16"/>
            <p:cNvSpPr>
              <a:spLocks noChangeArrowheads="1"/>
            </p:cNvSpPr>
            <p:nvPr/>
          </p:nvSpPr>
          <p:spPr bwMode="auto">
            <a:xfrm>
              <a:off x="2774141" y="3117528"/>
              <a:ext cx="17621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Rectangle 17"/>
            <p:cNvSpPr>
              <a:spLocks noChangeArrowheads="1"/>
            </p:cNvSpPr>
            <p:nvPr/>
          </p:nvSpPr>
          <p:spPr bwMode="auto">
            <a:xfrm>
              <a:off x="2574116" y="3117528"/>
              <a:ext cx="18256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Rectangle 18"/>
            <p:cNvSpPr>
              <a:spLocks noChangeArrowheads="1"/>
            </p:cNvSpPr>
            <p:nvPr/>
          </p:nvSpPr>
          <p:spPr bwMode="auto">
            <a:xfrm>
              <a:off x="2374091" y="3117528"/>
              <a:ext cx="18256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5" name="Rectangle 19"/>
            <p:cNvSpPr>
              <a:spLocks noChangeArrowheads="1"/>
            </p:cNvSpPr>
            <p:nvPr/>
          </p:nvSpPr>
          <p:spPr bwMode="auto">
            <a:xfrm>
              <a:off x="2174066" y="3117528"/>
              <a:ext cx="18256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Rectangle 20"/>
            <p:cNvSpPr>
              <a:spLocks noChangeArrowheads="1"/>
            </p:cNvSpPr>
            <p:nvPr/>
          </p:nvSpPr>
          <p:spPr bwMode="auto">
            <a:xfrm>
              <a:off x="3374216" y="2912740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7" name="Rectangle 21"/>
            <p:cNvSpPr>
              <a:spLocks noChangeArrowheads="1"/>
            </p:cNvSpPr>
            <p:nvPr/>
          </p:nvSpPr>
          <p:spPr bwMode="auto">
            <a:xfrm>
              <a:off x="3174191" y="2912740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Rectangle 22"/>
            <p:cNvSpPr>
              <a:spLocks noChangeArrowheads="1"/>
            </p:cNvSpPr>
            <p:nvPr/>
          </p:nvSpPr>
          <p:spPr bwMode="auto">
            <a:xfrm>
              <a:off x="2974166" y="2912740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Rectangle 23"/>
            <p:cNvSpPr>
              <a:spLocks noChangeArrowheads="1"/>
            </p:cNvSpPr>
            <p:nvPr/>
          </p:nvSpPr>
          <p:spPr bwMode="auto">
            <a:xfrm>
              <a:off x="2774141" y="2912740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Rectangle 24"/>
            <p:cNvSpPr>
              <a:spLocks noChangeArrowheads="1"/>
            </p:cNvSpPr>
            <p:nvPr/>
          </p:nvSpPr>
          <p:spPr bwMode="auto">
            <a:xfrm>
              <a:off x="2574116" y="2912740"/>
              <a:ext cx="18256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1" name="Rectangle 25"/>
            <p:cNvSpPr>
              <a:spLocks noChangeArrowheads="1"/>
            </p:cNvSpPr>
            <p:nvPr/>
          </p:nvSpPr>
          <p:spPr bwMode="auto">
            <a:xfrm>
              <a:off x="2374091" y="2912740"/>
              <a:ext cx="18256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2" name="Rectangle 26"/>
            <p:cNvSpPr>
              <a:spLocks noChangeArrowheads="1"/>
            </p:cNvSpPr>
            <p:nvPr/>
          </p:nvSpPr>
          <p:spPr bwMode="auto">
            <a:xfrm>
              <a:off x="2174066" y="2912740"/>
              <a:ext cx="18256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3374216" y="270636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3174191" y="270636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Rectangle 29"/>
            <p:cNvSpPr>
              <a:spLocks noChangeArrowheads="1"/>
            </p:cNvSpPr>
            <p:nvPr/>
          </p:nvSpPr>
          <p:spPr bwMode="auto">
            <a:xfrm>
              <a:off x="2974166" y="270636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6" name="Rectangle 34"/>
            <p:cNvSpPr>
              <a:spLocks noChangeArrowheads="1"/>
            </p:cNvSpPr>
            <p:nvPr/>
          </p:nvSpPr>
          <p:spPr bwMode="auto">
            <a:xfrm>
              <a:off x="3374216" y="2495228"/>
              <a:ext cx="176212" cy="18256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7" name="Rectangle 35"/>
            <p:cNvSpPr>
              <a:spLocks noChangeArrowheads="1"/>
            </p:cNvSpPr>
            <p:nvPr/>
          </p:nvSpPr>
          <p:spPr bwMode="auto">
            <a:xfrm>
              <a:off x="3174191" y="2495228"/>
              <a:ext cx="176212" cy="18256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8" name="Rectangle 36"/>
            <p:cNvSpPr>
              <a:spLocks noChangeArrowheads="1"/>
            </p:cNvSpPr>
            <p:nvPr/>
          </p:nvSpPr>
          <p:spPr bwMode="auto">
            <a:xfrm>
              <a:off x="2974166" y="2495228"/>
              <a:ext cx="176212" cy="18256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9" name="Rectangle 41"/>
            <p:cNvSpPr>
              <a:spLocks noChangeArrowheads="1"/>
            </p:cNvSpPr>
            <p:nvPr/>
          </p:nvSpPr>
          <p:spPr bwMode="auto">
            <a:xfrm>
              <a:off x="3374216" y="2288853"/>
              <a:ext cx="176212" cy="18415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0" name="Rectangle 42"/>
            <p:cNvSpPr>
              <a:spLocks noChangeArrowheads="1"/>
            </p:cNvSpPr>
            <p:nvPr/>
          </p:nvSpPr>
          <p:spPr bwMode="auto">
            <a:xfrm>
              <a:off x="3174191" y="2288853"/>
              <a:ext cx="176212" cy="18415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1" name="Rectangle 49"/>
            <p:cNvSpPr>
              <a:spLocks noChangeArrowheads="1"/>
            </p:cNvSpPr>
            <p:nvPr/>
          </p:nvSpPr>
          <p:spPr bwMode="auto">
            <a:xfrm>
              <a:off x="3174191" y="2084065"/>
              <a:ext cx="176212" cy="18256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149789" y="1497313"/>
            <a:ext cx="1376362" cy="1621669"/>
            <a:chOff x="2174066" y="1261740"/>
            <a:chExt cx="1376362" cy="1621669"/>
          </a:xfrm>
          <a:solidFill>
            <a:schemeClr val="bg1">
              <a:lumMod val="75000"/>
            </a:schemeClr>
          </a:solidFill>
        </p:grpSpPr>
        <p:sp>
          <p:nvSpPr>
            <p:cNvPr id="73" name="Rectangle 30"/>
            <p:cNvSpPr>
              <a:spLocks noChangeArrowheads="1"/>
            </p:cNvSpPr>
            <p:nvPr/>
          </p:nvSpPr>
          <p:spPr bwMode="auto">
            <a:xfrm>
              <a:off x="2773598" y="2706183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Rectangle 31"/>
            <p:cNvSpPr>
              <a:spLocks noChangeArrowheads="1"/>
            </p:cNvSpPr>
            <p:nvPr/>
          </p:nvSpPr>
          <p:spPr bwMode="auto">
            <a:xfrm>
              <a:off x="2573754" y="2706183"/>
              <a:ext cx="183447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Rectangle 32"/>
            <p:cNvSpPr>
              <a:spLocks noChangeArrowheads="1"/>
            </p:cNvSpPr>
            <p:nvPr/>
          </p:nvSpPr>
          <p:spPr bwMode="auto">
            <a:xfrm>
              <a:off x="2373910" y="2706183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6" name="Rectangle 33"/>
            <p:cNvSpPr>
              <a:spLocks noChangeArrowheads="1"/>
            </p:cNvSpPr>
            <p:nvPr/>
          </p:nvSpPr>
          <p:spPr bwMode="auto">
            <a:xfrm>
              <a:off x="2174066" y="2706183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7" name="Rectangle 37"/>
            <p:cNvSpPr>
              <a:spLocks noChangeArrowheads="1"/>
            </p:cNvSpPr>
            <p:nvPr/>
          </p:nvSpPr>
          <p:spPr bwMode="auto">
            <a:xfrm>
              <a:off x="2773598" y="2495152"/>
              <a:ext cx="177298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Rectangle 38"/>
            <p:cNvSpPr>
              <a:spLocks noChangeArrowheads="1"/>
            </p:cNvSpPr>
            <p:nvPr/>
          </p:nvSpPr>
          <p:spPr bwMode="auto">
            <a:xfrm>
              <a:off x="2573754" y="2495152"/>
              <a:ext cx="183447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Rectangle 39"/>
            <p:cNvSpPr>
              <a:spLocks noChangeArrowheads="1"/>
            </p:cNvSpPr>
            <p:nvPr/>
          </p:nvSpPr>
          <p:spPr bwMode="auto">
            <a:xfrm>
              <a:off x="2373910" y="2495152"/>
              <a:ext cx="182422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Rectangle 40"/>
            <p:cNvSpPr>
              <a:spLocks noChangeArrowheads="1"/>
            </p:cNvSpPr>
            <p:nvPr/>
          </p:nvSpPr>
          <p:spPr bwMode="auto">
            <a:xfrm>
              <a:off x="2174066" y="2495152"/>
              <a:ext cx="182422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1" name="Rectangle 43"/>
            <p:cNvSpPr>
              <a:spLocks noChangeArrowheads="1"/>
            </p:cNvSpPr>
            <p:nvPr/>
          </p:nvSpPr>
          <p:spPr bwMode="auto">
            <a:xfrm>
              <a:off x="2973443" y="2289241"/>
              <a:ext cx="177298" cy="18337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2" name="Rectangle 44"/>
            <p:cNvSpPr>
              <a:spLocks noChangeArrowheads="1"/>
            </p:cNvSpPr>
            <p:nvPr/>
          </p:nvSpPr>
          <p:spPr bwMode="auto">
            <a:xfrm>
              <a:off x="2773598" y="2289241"/>
              <a:ext cx="177298" cy="18337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3" name="Rectangle 45"/>
            <p:cNvSpPr>
              <a:spLocks noChangeArrowheads="1"/>
            </p:cNvSpPr>
            <p:nvPr/>
          </p:nvSpPr>
          <p:spPr bwMode="auto">
            <a:xfrm>
              <a:off x="2573754" y="2289241"/>
              <a:ext cx="183447" cy="18337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4" name="Rectangle 46"/>
            <p:cNvSpPr>
              <a:spLocks noChangeArrowheads="1"/>
            </p:cNvSpPr>
            <p:nvPr/>
          </p:nvSpPr>
          <p:spPr bwMode="auto">
            <a:xfrm>
              <a:off x="2373910" y="2289241"/>
              <a:ext cx="182422" cy="18337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5" name="Rectangle 47"/>
            <p:cNvSpPr>
              <a:spLocks noChangeArrowheads="1"/>
            </p:cNvSpPr>
            <p:nvPr/>
          </p:nvSpPr>
          <p:spPr bwMode="auto">
            <a:xfrm>
              <a:off x="2174066" y="2289241"/>
              <a:ext cx="182422" cy="18337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6" name="Rectangle 48"/>
            <p:cNvSpPr>
              <a:spLocks noChangeArrowheads="1"/>
            </p:cNvSpPr>
            <p:nvPr/>
          </p:nvSpPr>
          <p:spPr bwMode="auto">
            <a:xfrm>
              <a:off x="3374155" y="2084356"/>
              <a:ext cx="176273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7" name="Rectangle 50"/>
            <p:cNvSpPr>
              <a:spLocks noChangeArrowheads="1"/>
            </p:cNvSpPr>
            <p:nvPr/>
          </p:nvSpPr>
          <p:spPr bwMode="auto">
            <a:xfrm>
              <a:off x="2973443" y="2084356"/>
              <a:ext cx="177298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8" name="Rectangle 51"/>
            <p:cNvSpPr>
              <a:spLocks noChangeArrowheads="1"/>
            </p:cNvSpPr>
            <p:nvPr/>
          </p:nvSpPr>
          <p:spPr bwMode="auto">
            <a:xfrm>
              <a:off x="2773598" y="2084356"/>
              <a:ext cx="177298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9" name="Rectangle 52"/>
            <p:cNvSpPr>
              <a:spLocks noChangeArrowheads="1"/>
            </p:cNvSpPr>
            <p:nvPr/>
          </p:nvSpPr>
          <p:spPr bwMode="auto">
            <a:xfrm>
              <a:off x="2573754" y="2084356"/>
              <a:ext cx="183447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0" name="Rectangle 53"/>
            <p:cNvSpPr>
              <a:spLocks noChangeArrowheads="1"/>
            </p:cNvSpPr>
            <p:nvPr/>
          </p:nvSpPr>
          <p:spPr bwMode="auto">
            <a:xfrm>
              <a:off x="2373910" y="2084356"/>
              <a:ext cx="182422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1" name="Rectangle 54"/>
            <p:cNvSpPr>
              <a:spLocks noChangeArrowheads="1"/>
            </p:cNvSpPr>
            <p:nvPr/>
          </p:nvSpPr>
          <p:spPr bwMode="auto">
            <a:xfrm>
              <a:off x="2174066" y="2084356"/>
              <a:ext cx="182422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2" name="Rectangle 55"/>
            <p:cNvSpPr>
              <a:spLocks noChangeArrowheads="1"/>
            </p:cNvSpPr>
            <p:nvPr/>
          </p:nvSpPr>
          <p:spPr bwMode="auto">
            <a:xfrm>
              <a:off x="3374155" y="1878446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3" name="Rectangle 56"/>
            <p:cNvSpPr>
              <a:spLocks noChangeArrowheads="1"/>
            </p:cNvSpPr>
            <p:nvPr/>
          </p:nvSpPr>
          <p:spPr bwMode="auto">
            <a:xfrm>
              <a:off x="3174311" y="1878446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4" name="Rectangle 57"/>
            <p:cNvSpPr>
              <a:spLocks noChangeArrowheads="1"/>
            </p:cNvSpPr>
            <p:nvPr/>
          </p:nvSpPr>
          <p:spPr bwMode="auto">
            <a:xfrm>
              <a:off x="2973443" y="1878446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5" name="Rectangle 58"/>
            <p:cNvSpPr>
              <a:spLocks noChangeArrowheads="1"/>
            </p:cNvSpPr>
            <p:nvPr/>
          </p:nvSpPr>
          <p:spPr bwMode="auto">
            <a:xfrm>
              <a:off x="2773598" y="1878446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6" name="Rectangle 59"/>
            <p:cNvSpPr>
              <a:spLocks noChangeArrowheads="1"/>
            </p:cNvSpPr>
            <p:nvPr/>
          </p:nvSpPr>
          <p:spPr bwMode="auto">
            <a:xfrm>
              <a:off x="2573754" y="1878446"/>
              <a:ext cx="183447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7" name="Rectangle 60"/>
            <p:cNvSpPr>
              <a:spLocks noChangeArrowheads="1"/>
            </p:cNvSpPr>
            <p:nvPr/>
          </p:nvSpPr>
          <p:spPr bwMode="auto">
            <a:xfrm>
              <a:off x="2373910" y="1878446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8" name="Rectangle 61"/>
            <p:cNvSpPr>
              <a:spLocks noChangeArrowheads="1"/>
            </p:cNvSpPr>
            <p:nvPr/>
          </p:nvSpPr>
          <p:spPr bwMode="auto">
            <a:xfrm>
              <a:off x="2174066" y="1878446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9" name="Rectangle 62"/>
            <p:cNvSpPr>
              <a:spLocks noChangeArrowheads="1"/>
            </p:cNvSpPr>
            <p:nvPr/>
          </p:nvSpPr>
          <p:spPr bwMode="auto">
            <a:xfrm>
              <a:off x="3374155" y="1672535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0" name="Rectangle 63"/>
            <p:cNvSpPr>
              <a:spLocks noChangeArrowheads="1"/>
            </p:cNvSpPr>
            <p:nvPr/>
          </p:nvSpPr>
          <p:spPr bwMode="auto">
            <a:xfrm>
              <a:off x="3174311" y="1672535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1" name="Rectangle 64"/>
            <p:cNvSpPr>
              <a:spLocks noChangeArrowheads="1"/>
            </p:cNvSpPr>
            <p:nvPr/>
          </p:nvSpPr>
          <p:spPr bwMode="auto">
            <a:xfrm>
              <a:off x="2973443" y="1672535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2" name="Rectangle 65"/>
            <p:cNvSpPr>
              <a:spLocks noChangeArrowheads="1"/>
            </p:cNvSpPr>
            <p:nvPr/>
          </p:nvSpPr>
          <p:spPr bwMode="auto">
            <a:xfrm>
              <a:off x="2773598" y="1672535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3" name="Rectangle 66"/>
            <p:cNvSpPr>
              <a:spLocks noChangeArrowheads="1"/>
            </p:cNvSpPr>
            <p:nvPr/>
          </p:nvSpPr>
          <p:spPr bwMode="auto">
            <a:xfrm>
              <a:off x="2573754" y="1672535"/>
              <a:ext cx="183447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4" name="Rectangle 67"/>
            <p:cNvSpPr>
              <a:spLocks noChangeArrowheads="1"/>
            </p:cNvSpPr>
            <p:nvPr/>
          </p:nvSpPr>
          <p:spPr bwMode="auto">
            <a:xfrm>
              <a:off x="2373910" y="1672535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5" name="Rectangle 68"/>
            <p:cNvSpPr>
              <a:spLocks noChangeArrowheads="1"/>
            </p:cNvSpPr>
            <p:nvPr/>
          </p:nvSpPr>
          <p:spPr bwMode="auto">
            <a:xfrm>
              <a:off x="2174066" y="1672535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6" name="Rectangle 69"/>
            <p:cNvSpPr>
              <a:spLocks noChangeArrowheads="1"/>
            </p:cNvSpPr>
            <p:nvPr/>
          </p:nvSpPr>
          <p:spPr bwMode="auto">
            <a:xfrm>
              <a:off x="3374155" y="1467650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7" name="Rectangle 70"/>
            <p:cNvSpPr>
              <a:spLocks noChangeArrowheads="1"/>
            </p:cNvSpPr>
            <p:nvPr/>
          </p:nvSpPr>
          <p:spPr bwMode="auto">
            <a:xfrm>
              <a:off x="3174311" y="1467650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8" name="Rectangle 71"/>
            <p:cNvSpPr>
              <a:spLocks noChangeArrowheads="1"/>
            </p:cNvSpPr>
            <p:nvPr/>
          </p:nvSpPr>
          <p:spPr bwMode="auto">
            <a:xfrm>
              <a:off x="2973443" y="1467650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9" name="Rectangle 72"/>
            <p:cNvSpPr>
              <a:spLocks noChangeArrowheads="1"/>
            </p:cNvSpPr>
            <p:nvPr/>
          </p:nvSpPr>
          <p:spPr bwMode="auto">
            <a:xfrm>
              <a:off x="2773598" y="1467650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0" name="Rectangle 73"/>
            <p:cNvSpPr>
              <a:spLocks noChangeArrowheads="1"/>
            </p:cNvSpPr>
            <p:nvPr/>
          </p:nvSpPr>
          <p:spPr bwMode="auto">
            <a:xfrm>
              <a:off x="2573754" y="1467650"/>
              <a:ext cx="183447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1" name="Rectangle 74"/>
            <p:cNvSpPr>
              <a:spLocks noChangeArrowheads="1"/>
            </p:cNvSpPr>
            <p:nvPr/>
          </p:nvSpPr>
          <p:spPr bwMode="auto">
            <a:xfrm>
              <a:off x="2373910" y="1467650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2" name="Rectangle 75"/>
            <p:cNvSpPr>
              <a:spLocks noChangeArrowheads="1"/>
            </p:cNvSpPr>
            <p:nvPr/>
          </p:nvSpPr>
          <p:spPr bwMode="auto">
            <a:xfrm>
              <a:off x="2174066" y="1467650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3" name="Rectangle 76"/>
            <p:cNvSpPr>
              <a:spLocks noChangeArrowheads="1"/>
            </p:cNvSpPr>
            <p:nvPr/>
          </p:nvSpPr>
          <p:spPr bwMode="auto">
            <a:xfrm>
              <a:off x="3374155" y="1261740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4" name="Rectangle 77"/>
            <p:cNvSpPr>
              <a:spLocks noChangeArrowheads="1"/>
            </p:cNvSpPr>
            <p:nvPr/>
          </p:nvSpPr>
          <p:spPr bwMode="auto">
            <a:xfrm>
              <a:off x="3174311" y="1261740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5" name="Rectangle 78"/>
            <p:cNvSpPr>
              <a:spLocks noChangeArrowheads="1"/>
            </p:cNvSpPr>
            <p:nvPr/>
          </p:nvSpPr>
          <p:spPr bwMode="auto">
            <a:xfrm>
              <a:off x="2973443" y="1261740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6" name="Rectangle 79"/>
            <p:cNvSpPr>
              <a:spLocks noChangeArrowheads="1"/>
            </p:cNvSpPr>
            <p:nvPr/>
          </p:nvSpPr>
          <p:spPr bwMode="auto">
            <a:xfrm>
              <a:off x="2773598" y="1261740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7" name="Rectangle 80"/>
            <p:cNvSpPr>
              <a:spLocks noChangeArrowheads="1"/>
            </p:cNvSpPr>
            <p:nvPr/>
          </p:nvSpPr>
          <p:spPr bwMode="auto">
            <a:xfrm>
              <a:off x="2573754" y="1261740"/>
              <a:ext cx="183447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8" name="Rectangle 81"/>
            <p:cNvSpPr>
              <a:spLocks noChangeArrowheads="1"/>
            </p:cNvSpPr>
            <p:nvPr/>
          </p:nvSpPr>
          <p:spPr bwMode="auto">
            <a:xfrm>
              <a:off x="2373910" y="1261740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9" name="Rectangle 82"/>
            <p:cNvSpPr>
              <a:spLocks noChangeArrowheads="1"/>
            </p:cNvSpPr>
            <p:nvPr/>
          </p:nvSpPr>
          <p:spPr bwMode="auto">
            <a:xfrm>
              <a:off x="2174066" y="1261740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20" name="矩形 119"/>
          <p:cNvSpPr>
            <a:spLocks noChangeArrowheads="1"/>
          </p:cNvSpPr>
          <p:nvPr/>
        </p:nvSpPr>
        <p:spPr bwMode="auto">
          <a:xfrm>
            <a:off x="865669" y="3722741"/>
            <a:ext cx="95410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en-US" sz="1500" dirty="0">
                <a:solidFill>
                  <a:srgbClr val="7293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第一季度</a:t>
            </a:r>
            <a:endParaRPr lang="en-US" altLang="zh-CN" sz="1500" dirty="0">
              <a:solidFill>
                <a:srgbClr val="7293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AutoShape 85"/>
          <p:cNvSpPr>
            <a:spLocks noChangeAspect="1" noChangeArrowheads="1" noTextEdit="1"/>
          </p:cNvSpPr>
          <p:nvPr/>
        </p:nvSpPr>
        <p:spPr bwMode="auto">
          <a:xfrm>
            <a:off x="646485" y="1502135"/>
            <a:ext cx="1366779" cy="222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641664" y="3141963"/>
            <a:ext cx="1371600" cy="585788"/>
            <a:chOff x="665941" y="2906390"/>
            <a:chExt cx="1371600" cy="585788"/>
          </a:xfrm>
        </p:grpSpPr>
        <p:sp>
          <p:nvSpPr>
            <p:cNvPr id="123" name="Rectangle 87"/>
            <p:cNvSpPr>
              <a:spLocks noChangeArrowheads="1"/>
            </p:cNvSpPr>
            <p:nvPr/>
          </p:nvSpPr>
          <p:spPr bwMode="auto">
            <a:xfrm>
              <a:off x="1861328" y="3315965"/>
              <a:ext cx="176213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4" name="Rectangle 88"/>
            <p:cNvSpPr>
              <a:spLocks noChangeArrowheads="1"/>
            </p:cNvSpPr>
            <p:nvPr/>
          </p:nvSpPr>
          <p:spPr bwMode="auto">
            <a:xfrm>
              <a:off x="1661303" y="3315965"/>
              <a:ext cx="176213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5" name="Rectangle 89"/>
            <p:cNvSpPr>
              <a:spLocks noChangeArrowheads="1"/>
            </p:cNvSpPr>
            <p:nvPr/>
          </p:nvSpPr>
          <p:spPr bwMode="auto">
            <a:xfrm>
              <a:off x="1461278" y="3315965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6" name="Rectangle 90"/>
            <p:cNvSpPr>
              <a:spLocks noChangeArrowheads="1"/>
            </p:cNvSpPr>
            <p:nvPr/>
          </p:nvSpPr>
          <p:spPr bwMode="auto">
            <a:xfrm>
              <a:off x="1264428" y="3315965"/>
              <a:ext cx="174625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7" name="Rectangle 91"/>
            <p:cNvSpPr>
              <a:spLocks noChangeArrowheads="1"/>
            </p:cNvSpPr>
            <p:nvPr/>
          </p:nvSpPr>
          <p:spPr bwMode="auto">
            <a:xfrm>
              <a:off x="1064403" y="3315965"/>
              <a:ext cx="174625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8" name="Rectangle 92"/>
            <p:cNvSpPr>
              <a:spLocks noChangeArrowheads="1"/>
            </p:cNvSpPr>
            <p:nvPr/>
          </p:nvSpPr>
          <p:spPr bwMode="auto">
            <a:xfrm>
              <a:off x="864378" y="3315965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9" name="Rectangle 93"/>
            <p:cNvSpPr>
              <a:spLocks noChangeArrowheads="1"/>
            </p:cNvSpPr>
            <p:nvPr/>
          </p:nvSpPr>
          <p:spPr bwMode="auto">
            <a:xfrm>
              <a:off x="665941" y="3315965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0" name="Rectangle 97"/>
            <p:cNvSpPr>
              <a:spLocks noChangeArrowheads="1"/>
            </p:cNvSpPr>
            <p:nvPr/>
          </p:nvSpPr>
          <p:spPr bwMode="auto">
            <a:xfrm>
              <a:off x="1264428" y="3111178"/>
              <a:ext cx="174625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1" name="Rectangle 98"/>
            <p:cNvSpPr>
              <a:spLocks noChangeArrowheads="1"/>
            </p:cNvSpPr>
            <p:nvPr/>
          </p:nvSpPr>
          <p:spPr bwMode="auto">
            <a:xfrm>
              <a:off x="1064403" y="3111178"/>
              <a:ext cx="174625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2" name="Rectangle 99"/>
            <p:cNvSpPr>
              <a:spLocks noChangeArrowheads="1"/>
            </p:cNvSpPr>
            <p:nvPr/>
          </p:nvSpPr>
          <p:spPr bwMode="auto">
            <a:xfrm>
              <a:off x="864378" y="3111178"/>
              <a:ext cx="17780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3" name="Rectangle 100"/>
            <p:cNvSpPr>
              <a:spLocks noChangeArrowheads="1"/>
            </p:cNvSpPr>
            <p:nvPr/>
          </p:nvSpPr>
          <p:spPr bwMode="auto">
            <a:xfrm>
              <a:off x="665941" y="3111178"/>
              <a:ext cx="17621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4" name="Rectangle 106"/>
            <p:cNvSpPr>
              <a:spLocks noChangeArrowheads="1"/>
            </p:cNvSpPr>
            <p:nvPr/>
          </p:nvSpPr>
          <p:spPr bwMode="auto">
            <a:xfrm>
              <a:off x="864378" y="2906390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5" name="Rectangle 107"/>
            <p:cNvSpPr>
              <a:spLocks noChangeArrowheads="1"/>
            </p:cNvSpPr>
            <p:nvPr/>
          </p:nvSpPr>
          <p:spPr bwMode="auto">
            <a:xfrm>
              <a:off x="665941" y="2906390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641664" y="1497313"/>
            <a:ext cx="1371600" cy="2025480"/>
            <a:chOff x="665941" y="1261740"/>
            <a:chExt cx="1371600" cy="2025480"/>
          </a:xfrm>
          <a:solidFill>
            <a:schemeClr val="bg1">
              <a:lumMod val="75000"/>
            </a:schemeClr>
          </a:solidFill>
        </p:grpSpPr>
        <p:sp>
          <p:nvSpPr>
            <p:cNvPr id="137" name="Rectangle 94"/>
            <p:cNvSpPr>
              <a:spLocks noChangeArrowheads="1"/>
            </p:cNvSpPr>
            <p:nvPr/>
          </p:nvSpPr>
          <p:spPr bwMode="auto">
            <a:xfrm>
              <a:off x="1861572" y="311119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8" name="Rectangle 95"/>
            <p:cNvSpPr>
              <a:spLocks noChangeArrowheads="1"/>
            </p:cNvSpPr>
            <p:nvPr/>
          </p:nvSpPr>
          <p:spPr bwMode="auto">
            <a:xfrm>
              <a:off x="1661496" y="311119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9" name="Rectangle 96"/>
            <p:cNvSpPr>
              <a:spLocks noChangeArrowheads="1"/>
            </p:cNvSpPr>
            <p:nvPr/>
          </p:nvSpPr>
          <p:spPr bwMode="auto">
            <a:xfrm>
              <a:off x="1461421" y="3111195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0" name="Rectangle 101"/>
            <p:cNvSpPr>
              <a:spLocks noChangeArrowheads="1"/>
            </p:cNvSpPr>
            <p:nvPr/>
          </p:nvSpPr>
          <p:spPr bwMode="auto">
            <a:xfrm>
              <a:off x="1861572" y="290623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1" name="Rectangle 102"/>
            <p:cNvSpPr>
              <a:spLocks noChangeArrowheads="1"/>
            </p:cNvSpPr>
            <p:nvPr/>
          </p:nvSpPr>
          <p:spPr bwMode="auto">
            <a:xfrm>
              <a:off x="1661496" y="290623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2" name="Rectangle 103"/>
            <p:cNvSpPr>
              <a:spLocks noChangeArrowheads="1"/>
            </p:cNvSpPr>
            <p:nvPr/>
          </p:nvSpPr>
          <p:spPr bwMode="auto">
            <a:xfrm>
              <a:off x="1461421" y="2906235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3" name="Rectangle 104"/>
            <p:cNvSpPr>
              <a:spLocks noChangeArrowheads="1"/>
            </p:cNvSpPr>
            <p:nvPr/>
          </p:nvSpPr>
          <p:spPr bwMode="auto">
            <a:xfrm>
              <a:off x="1263757" y="290623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4" name="Rectangle 105"/>
            <p:cNvSpPr>
              <a:spLocks noChangeArrowheads="1"/>
            </p:cNvSpPr>
            <p:nvPr/>
          </p:nvSpPr>
          <p:spPr bwMode="auto">
            <a:xfrm>
              <a:off x="1063680" y="290623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5" name="Rectangle 108"/>
            <p:cNvSpPr>
              <a:spLocks noChangeArrowheads="1"/>
            </p:cNvSpPr>
            <p:nvPr/>
          </p:nvSpPr>
          <p:spPr bwMode="auto">
            <a:xfrm>
              <a:off x="1861572" y="2701277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6" name="Rectangle 109"/>
            <p:cNvSpPr>
              <a:spLocks noChangeArrowheads="1"/>
            </p:cNvSpPr>
            <p:nvPr/>
          </p:nvSpPr>
          <p:spPr bwMode="auto">
            <a:xfrm>
              <a:off x="1661496" y="2701277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7" name="Rectangle 110"/>
            <p:cNvSpPr>
              <a:spLocks noChangeArrowheads="1"/>
            </p:cNvSpPr>
            <p:nvPr/>
          </p:nvSpPr>
          <p:spPr bwMode="auto">
            <a:xfrm>
              <a:off x="1461421" y="2701277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8" name="Rectangle 111"/>
            <p:cNvSpPr>
              <a:spLocks noChangeArrowheads="1"/>
            </p:cNvSpPr>
            <p:nvPr/>
          </p:nvSpPr>
          <p:spPr bwMode="auto">
            <a:xfrm>
              <a:off x="1263757" y="2701277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9" name="Rectangle 112"/>
            <p:cNvSpPr>
              <a:spLocks noChangeArrowheads="1"/>
            </p:cNvSpPr>
            <p:nvPr/>
          </p:nvSpPr>
          <p:spPr bwMode="auto">
            <a:xfrm>
              <a:off x="1063680" y="2701277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0" name="Rectangle 113"/>
            <p:cNvSpPr>
              <a:spLocks noChangeArrowheads="1"/>
            </p:cNvSpPr>
            <p:nvPr/>
          </p:nvSpPr>
          <p:spPr bwMode="auto">
            <a:xfrm>
              <a:off x="863606" y="2701277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1" name="Rectangle 114"/>
            <p:cNvSpPr>
              <a:spLocks noChangeArrowheads="1"/>
            </p:cNvSpPr>
            <p:nvPr/>
          </p:nvSpPr>
          <p:spPr bwMode="auto">
            <a:xfrm>
              <a:off x="665941" y="2701277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2" name="Rectangle 115"/>
            <p:cNvSpPr>
              <a:spLocks noChangeArrowheads="1"/>
            </p:cNvSpPr>
            <p:nvPr/>
          </p:nvSpPr>
          <p:spPr bwMode="auto">
            <a:xfrm>
              <a:off x="1861572" y="2491495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3" name="Rectangle 116"/>
            <p:cNvSpPr>
              <a:spLocks noChangeArrowheads="1"/>
            </p:cNvSpPr>
            <p:nvPr/>
          </p:nvSpPr>
          <p:spPr bwMode="auto">
            <a:xfrm>
              <a:off x="1661496" y="2491495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4" name="Rectangle 117"/>
            <p:cNvSpPr>
              <a:spLocks noChangeArrowheads="1"/>
            </p:cNvSpPr>
            <p:nvPr/>
          </p:nvSpPr>
          <p:spPr bwMode="auto">
            <a:xfrm>
              <a:off x="1461421" y="2491495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5" name="Rectangle 118"/>
            <p:cNvSpPr>
              <a:spLocks noChangeArrowheads="1"/>
            </p:cNvSpPr>
            <p:nvPr/>
          </p:nvSpPr>
          <p:spPr bwMode="auto">
            <a:xfrm>
              <a:off x="1263757" y="2491495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6" name="Rectangle 119"/>
            <p:cNvSpPr>
              <a:spLocks noChangeArrowheads="1"/>
            </p:cNvSpPr>
            <p:nvPr/>
          </p:nvSpPr>
          <p:spPr bwMode="auto">
            <a:xfrm>
              <a:off x="1063680" y="2491495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7" name="Rectangle 120"/>
            <p:cNvSpPr>
              <a:spLocks noChangeArrowheads="1"/>
            </p:cNvSpPr>
            <p:nvPr/>
          </p:nvSpPr>
          <p:spPr bwMode="auto">
            <a:xfrm>
              <a:off x="863606" y="2491495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8" name="Rectangle 121"/>
            <p:cNvSpPr>
              <a:spLocks noChangeArrowheads="1"/>
            </p:cNvSpPr>
            <p:nvPr/>
          </p:nvSpPr>
          <p:spPr bwMode="auto">
            <a:xfrm>
              <a:off x="665941" y="2491495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9" name="Rectangle 122"/>
            <p:cNvSpPr>
              <a:spLocks noChangeArrowheads="1"/>
            </p:cNvSpPr>
            <p:nvPr/>
          </p:nvSpPr>
          <p:spPr bwMode="auto">
            <a:xfrm>
              <a:off x="1861572" y="228653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0" name="Rectangle 123"/>
            <p:cNvSpPr>
              <a:spLocks noChangeArrowheads="1"/>
            </p:cNvSpPr>
            <p:nvPr/>
          </p:nvSpPr>
          <p:spPr bwMode="auto">
            <a:xfrm>
              <a:off x="1661496" y="228653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1" name="Rectangle 124"/>
            <p:cNvSpPr>
              <a:spLocks noChangeArrowheads="1"/>
            </p:cNvSpPr>
            <p:nvPr/>
          </p:nvSpPr>
          <p:spPr bwMode="auto">
            <a:xfrm>
              <a:off x="1461421" y="2286536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2" name="Rectangle 125"/>
            <p:cNvSpPr>
              <a:spLocks noChangeArrowheads="1"/>
            </p:cNvSpPr>
            <p:nvPr/>
          </p:nvSpPr>
          <p:spPr bwMode="auto">
            <a:xfrm>
              <a:off x="1263757" y="228653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3" name="Rectangle 126"/>
            <p:cNvSpPr>
              <a:spLocks noChangeArrowheads="1"/>
            </p:cNvSpPr>
            <p:nvPr/>
          </p:nvSpPr>
          <p:spPr bwMode="auto">
            <a:xfrm>
              <a:off x="1063680" y="228653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4" name="Rectangle 127"/>
            <p:cNvSpPr>
              <a:spLocks noChangeArrowheads="1"/>
            </p:cNvSpPr>
            <p:nvPr/>
          </p:nvSpPr>
          <p:spPr bwMode="auto">
            <a:xfrm>
              <a:off x="863606" y="2286536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5" name="Rectangle 128"/>
            <p:cNvSpPr>
              <a:spLocks noChangeArrowheads="1"/>
            </p:cNvSpPr>
            <p:nvPr/>
          </p:nvSpPr>
          <p:spPr bwMode="auto">
            <a:xfrm>
              <a:off x="665941" y="228653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6" name="Rectangle 129"/>
            <p:cNvSpPr>
              <a:spLocks noChangeArrowheads="1"/>
            </p:cNvSpPr>
            <p:nvPr/>
          </p:nvSpPr>
          <p:spPr bwMode="auto">
            <a:xfrm>
              <a:off x="1861572" y="208157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7" name="Rectangle 130"/>
            <p:cNvSpPr>
              <a:spLocks noChangeArrowheads="1"/>
            </p:cNvSpPr>
            <p:nvPr/>
          </p:nvSpPr>
          <p:spPr bwMode="auto">
            <a:xfrm>
              <a:off x="1661496" y="208157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8" name="Rectangle 131"/>
            <p:cNvSpPr>
              <a:spLocks noChangeArrowheads="1"/>
            </p:cNvSpPr>
            <p:nvPr/>
          </p:nvSpPr>
          <p:spPr bwMode="auto">
            <a:xfrm>
              <a:off x="1461421" y="2081576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9" name="Rectangle 132"/>
            <p:cNvSpPr>
              <a:spLocks noChangeArrowheads="1"/>
            </p:cNvSpPr>
            <p:nvPr/>
          </p:nvSpPr>
          <p:spPr bwMode="auto">
            <a:xfrm>
              <a:off x="1263757" y="208157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0" name="Rectangle 133"/>
            <p:cNvSpPr>
              <a:spLocks noChangeArrowheads="1"/>
            </p:cNvSpPr>
            <p:nvPr/>
          </p:nvSpPr>
          <p:spPr bwMode="auto">
            <a:xfrm>
              <a:off x="1063680" y="208157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1" name="Rectangle 134"/>
            <p:cNvSpPr>
              <a:spLocks noChangeArrowheads="1"/>
            </p:cNvSpPr>
            <p:nvPr/>
          </p:nvSpPr>
          <p:spPr bwMode="auto">
            <a:xfrm>
              <a:off x="863606" y="2081576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2" name="Rectangle 135"/>
            <p:cNvSpPr>
              <a:spLocks noChangeArrowheads="1"/>
            </p:cNvSpPr>
            <p:nvPr/>
          </p:nvSpPr>
          <p:spPr bwMode="auto">
            <a:xfrm>
              <a:off x="665941" y="208157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3" name="Rectangle 136"/>
            <p:cNvSpPr>
              <a:spLocks noChangeArrowheads="1"/>
            </p:cNvSpPr>
            <p:nvPr/>
          </p:nvSpPr>
          <p:spPr bwMode="auto">
            <a:xfrm>
              <a:off x="1861572" y="187661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4" name="Rectangle 137"/>
            <p:cNvSpPr>
              <a:spLocks noChangeArrowheads="1"/>
            </p:cNvSpPr>
            <p:nvPr/>
          </p:nvSpPr>
          <p:spPr bwMode="auto">
            <a:xfrm>
              <a:off x="1661496" y="187661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5" name="Rectangle 138"/>
            <p:cNvSpPr>
              <a:spLocks noChangeArrowheads="1"/>
            </p:cNvSpPr>
            <p:nvPr/>
          </p:nvSpPr>
          <p:spPr bwMode="auto">
            <a:xfrm>
              <a:off x="1461421" y="1876618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6" name="Rectangle 139"/>
            <p:cNvSpPr>
              <a:spLocks noChangeArrowheads="1"/>
            </p:cNvSpPr>
            <p:nvPr/>
          </p:nvSpPr>
          <p:spPr bwMode="auto">
            <a:xfrm>
              <a:off x="1263757" y="187661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7" name="Rectangle 140"/>
            <p:cNvSpPr>
              <a:spLocks noChangeArrowheads="1"/>
            </p:cNvSpPr>
            <p:nvPr/>
          </p:nvSpPr>
          <p:spPr bwMode="auto">
            <a:xfrm>
              <a:off x="1063680" y="187661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8" name="Rectangle 141"/>
            <p:cNvSpPr>
              <a:spLocks noChangeArrowheads="1"/>
            </p:cNvSpPr>
            <p:nvPr/>
          </p:nvSpPr>
          <p:spPr bwMode="auto">
            <a:xfrm>
              <a:off x="863606" y="1876618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9" name="Rectangle 142"/>
            <p:cNvSpPr>
              <a:spLocks noChangeArrowheads="1"/>
            </p:cNvSpPr>
            <p:nvPr/>
          </p:nvSpPr>
          <p:spPr bwMode="auto">
            <a:xfrm>
              <a:off x="665941" y="187661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0" name="Rectangle 143"/>
            <p:cNvSpPr>
              <a:spLocks noChangeArrowheads="1"/>
            </p:cNvSpPr>
            <p:nvPr/>
          </p:nvSpPr>
          <p:spPr bwMode="auto">
            <a:xfrm>
              <a:off x="1861572" y="167165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1" name="Rectangle 144"/>
            <p:cNvSpPr>
              <a:spLocks noChangeArrowheads="1"/>
            </p:cNvSpPr>
            <p:nvPr/>
          </p:nvSpPr>
          <p:spPr bwMode="auto">
            <a:xfrm>
              <a:off x="1661496" y="167165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2" name="Rectangle 145"/>
            <p:cNvSpPr>
              <a:spLocks noChangeArrowheads="1"/>
            </p:cNvSpPr>
            <p:nvPr/>
          </p:nvSpPr>
          <p:spPr bwMode="auto">
            <a:xfrm>
              <a:off x="1461421" y="1671658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3" name="Rectangle 146"/>
            <p:cNvSpPr>
              <a:spLocks noChangeArrowheads="1"/>
            </p:cNvSpPr>
            <p:nvPr/>
          </p:nvSpPr>
          <p:spPr bwMode="auto">
            <a:xfrm>
              <a:off x="1263757" y="167165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4" name="Rectangle 147"/>
            <p:cNvSpPr>
              <a:spLocks noChangeArrowheads="1"/>
            </p:cNvSpPr>
            <p:nvPr/>
          </p:nvSpPr>
          <p:spPr bwMode="auto">
            <a:xfrm>
              <a:off x="1063680" y="167165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5" name="Rectangle 148"/>
            <p:cNvSpPr>
              <a:spLocks noChangeArrowheads="1"/>
            </p:cNvSpPr>
            <p:nvPr/>
          </p:nvSpPr>
          <p:spPr bwMode="auto">
            <a:xfrm>
              <a:off x="863606" y="1671658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6" name="Rectangle 149"/>
            <p:cNvSpPr>
              <a:spLocks noChangeArrowheads="1"/>
            </p:cNvSpPr>
            <p:nvPr/>
          </p:nvSpPr>
          <p:spPr bwMode="auto">
            <a:xfrm>
              <a:off x="665941" y="167165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7" name="Rectangle 150"/>
            <p:cNvSpPr>
              <a:spLocks noChangeArrowheads="1"/>
            </p:cNvSpPr>
            <p:nvPr/>
          </p:nvSpPr>
          <p:spPr bwMode="auto">
            <a:xfrm>
              <a:off x="1861572" y="146670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8" name="Rectangle 151"/>
            <p:cNvSpPr>
              <a:spLocks noChangeArrowheads="1"/>
            </p:cNvSpPr>
            <p:nvPr/>
          </p:nvSpPr>
          <p:spPr bwMode="auto">
            <a:xfrm>
              <a:off x="1661496" y="146670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9" name="Rectangle 152"/>
            <p:cNvSpPr>
              <a:spLocks noChangeArrowheads="1"/>
            </p:cNvSpPr>
            <p:nvPr/>
          </p:nvSpPr>
          <p:spPr bwMode="auto">
            <a:xfrm>
              <a:off x="1461421" y="1466700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0" name="Rectangle 153"/>
            <p:cNvSpPr>
              <a:spLocks noChangeArrowheads="1"/>
            </p:cNvSpPr>
            <p:nvPr/>
          </p:nvSpPr>
          <p:spPr bwMode="auto">
            <a:xfrm>
              <a:off x="1263757" y="146670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1" name="Rectangle 154"/>
            <p:cNvSpPr>
              <a:spLocks noChangeArrowheads="1"/>
            </p:cNvSpPr>
            <p:nvPr/>
          </p:nvSpPr>
          <p:spPr bwMode="auto">
            <a:xfrm>
              <a:off x="1063680" y="146670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2" name="Rectangle 155"/>
            <p:cNvSpPr>
              <a:spLocks noChangeArrowheads="1"/>
            </p:cNvSpPr>
            <p:nvPr/>
          </p:nvSpPr>
          <p:spPr bwMode="auto">
            <a:xfrm>
              <a:off x="863606" y="1466700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3" name="Rectangle 156"/>
            <p:cNvSpPr>
              <a:spLocks noChangeArrowheads="1"/>
            </p:cNvSpPr>
            <p:nvPr/>
          </p:nvSpPr>
          <p:spPr bwMode="auto">
            <a:xfrm>
              <a:off x="665941" y="146670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4" name="Rectangle 157"/>
            <p:cNvSpPr>
              <a:spLocks noChangeArrowheads="1"/>
            </p:cNvSpPr>
            <p:nvPr/>
          </p:nvSpPr>
          <p:spPr bwMode="auto">
            <a:xfrm>
              <a:off x="1861572" y="126174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5" name="Rectangle 158"/>
            <p:cNvSpPr>
              <a:spLocks noChangeArrowheads="1"/>
            </p:cNvSpPr>
            <p:nvPr/>
          </p:nvSpPr>
          <p:spPr bwMode="auto">
            <a:xfrm>
              <a:off x="1661496" y="126174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6" name="Rectangle 159"/>
            <p:cNvSpPr>
              <a:spLocks noChangeArrowheads="1"/>
            </p:cNvSpPr>
            <p:nvPr/>
          </p:nvSpPr>
          <p:spPr bwMode="auto">
            <a:xfrm>
              <a:off x="1461421" y="1261740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7" name="Rectangle 160"/>
            <p:cNvSpPr>
              <a:spLocks noChangeArrowheads="1"/>
            </p:cNvSpPr>
            <p:nvPr/>
          </p:nvSpPr>
          <p:spPr bwMode="auto">
            <a:xfrm>
              <a:off x="1263757" y="126174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8" name="Rectangle 161"/>
            <p:cNvSpPr>
              <a:spLocks noChangeArrowheads="1"/>
            </p:cNvSpPr>
            <p:nvPr/>
          </p:nvSpPr>
          <p:spPr bwMode="auto">
            <a:xfrm>
              <a:off x="1063680" y="126174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9" name="Rectangle 162"/>
            <p:cNvSpPr>
              <a:spLocks noChangeArrowheads="1"/>
            </p:cNvSpPr>
            <p:nvPr/>
          </p:nvSpPr>
          <p:spPr bwMode="auto">
            <a:xfrm>
              <a:off x="863606" y="1261740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665941" y="126174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01" name="矩形 200"/>
          <p:cNvSpPr>
            <a:spLocks noChangeArrowheads="1"/>
          </p:cNvSpPr>
          <p:nvPr/>
        </p:nvSpPr>
        <p:spPr bwMode="auto">
          <a:xfrm>
            <a:off x="2421419" y="3722741"/>
            <a:ext cx="95410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en-US" sz="1500">
                <a:solidFill>
                  <a:srgbClr val="7293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第二季度</a:t>
            </a:r>
            <a:endParaRPr lang="en-US" altLang="zh-CN" sz="1500">
              <a:solidFill>
                <a:srgbClr val="7293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AutoShape 166"/>
          <p:cNvSpPr>
            <a:spLocks noChangeAspect="1" noChangeArrowheads="1" noTextEdit="1"/>
          </p:cNvSpPr>
          <p:nvPr/>
        </p:nvSpPr>
        <p:spPr bwMode="auto">
          <a:xfrm>
            <a:off x="3664264" y="1502142"/>
            <a:ext cx="1384300" cy="222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203" name="组合 202"/>
          <p:cNvGrpSpPr/>
          <p:nvPr/>
        </p:nvGrpSpPr>
        <p:grpSpPr>
          <a:xfrm>
            <a:off x="3669026" y="1907815"/>
            <a:ext cx="1374775" cy="1823111"/>
            <a:chOff x="3693303" y="1672242"/>
            <a:chExt cx="1374775" cy="1823111"/>
          </a:xfrm>
        </p:grpSpPr>
        <p:sp>
          <p:nvSpPr>
            <p:cNvPr id="204" name="Rectangle 168"/>
            <p:cNvSpPr>
              <a:spLocks noChangeArrowheads="1"/>
            </p:cNvSpPr>
            <p:nvPr/>
          </p:nvSpPr>
          <p:spPr bwMode="auto">
            <a:xfrm>
              <a:off x="4885516" y="3319140"/>
              <a:ext cx="18256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5" name="Rectangle 169"/>
            <p:cNvSpPr>
              <a:spLocks noChangeArrowheads="1"/>
            </p:cNvSpPr>
            <p:nvPr/>
          </p:nvSpPr>
          <p:spPr bwMode="auto">
            <a:xfrm>
              <a:off x="4683903" y="3319140"/>
              <a:ext cx="18415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6" name="Rectangle 170"/>
            <p:cNvSpPr>
              <a:spLocks noChangeArrowheads="1"/>
            </p:cNvSpPr>
            <p:nvPr/>
          </p:nvSpPr>
          <p:spPr bwMode="auto">
            <a:xfrm>
              <a:off x="4487053" y="3319140"/>
              <a:ext cx="180975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7" name="Rectangle 171"/>
            <p:cNvSpPr>
              <a:spLocks noChangeArrowheads="1"/>
            </p:cNvSpPr>
            <p:nvPr/>
          </p:nvSpPr>
          <p:spPr bwMode="auto">
            <a:xfrm>
              <a:off x="4291791" y="3319140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8" name="Rectangle 172"/>
            <p:cNvSpPr>
              <a:spLocks noChangeArrowheads="1"/>
            </p:cNvSpPr>
            <p:nvPr/>
          </p:nvSpPr>
          <p:spPr bwMode="auto">
            <a:xfrm>
              <a:off x="4093353" y="3319140"/>
              <a:ext cx="176213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9" name="Rectangle 173"/>
            <p:cNvSpPr>
              <a:spLocks noChangeArrowheads="1"/>
            </p:cNvSpPr>
            <p:nvPr/>
          </p:nvSpPr>
          <p:spPr bwMode="auto">
            <a:xfrm>
              <a:off x="3893328" y="3319140"/>
              <a:ext cx="176213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0" name="Rectangle 174"/>
            <p:cNvSpPr>
              <a:spLocks noChangeArrowheads="1"/>
            </p:cNvSpPr>
            <p:nvPr/>
          </p:nvSpPr>
          <p:spPr bwMode="auto">
            <a:xfrm>
              <a:off x="3693303" y="3319140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1" name="Rectangle 175"/>
            <p:cNvSpPr>
              <a:spLocks noChangeArrowheads="1"/>
            </p:cNvSpPr>
            <p:nvPr/>
          </p:nvSpPr>
          <p:spPr bwMode="auto">
            <a:xfrm>
              <a:off x="4885516" y="3114353"/>
              <a:ext cx="18256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2" name="Rectangle 176"/>
            <p:cNvSpPr>
              <a:spLocks noChangeArrowheads="1"/>
            </p:cNvSpPr>
            <p:nvPr/>
          </p:nvSpPr>
          <p:spPr bwMode="auto">
            <a:xfrm>
              <a:off x="4683903" y="3114353"/>
              <a:ext cx="18415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3" name="Rectangle 177"/>
            <p:cNvSpPr>
              <a:spLocks noChangeArrowheads="1"/>
            </p:cNvSpPr>
            <p:nvPr/>
          </p:nvSpPr>
          <p:spPr bwMode="auto">
            <a:xfrm>
              <a:off x="4487053" y="3114353"/>
              <a:ext cx="180975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4" name="Rectangle 178"/>
            <p:cNvSpPr>
              <a:spLocks noChangeArrowheads="1"/>
            </p:cNvSpPr>
            <p:nvPr/>
          </p:nvSpPr>
          <p:spPr bwMode="auto">
            <a:xfrm>
              <a:off x="4291791" y="3114353"/>
              <a:ext cx="17780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5" name="Rectangle 179"/>
            <p:cNvSpPr>
              <a:spLocks noChangeArrowheads="1"/>
            </p:cNvSpPr>
            <p:nvPr/>
          </p:nvSpPr>
          <p:spPr bwMode="auto">
            <a:xfrm>
              <a:off x="4093353" y="3114353"/>
              <a:ext cx="176213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6" name="Rectangle 180"/>
            <p:cNvSpPr>
              <a:spLocks noChangeArrowheads="1"/>
            </p:cNvSpPr>
            <p:nvPr/>
          </p:nvSpPr>
          <p:spPr bwMode="auto">
            <a:xfrm>
              <a:off x="3893328" y="3114353"/>
              <a:ext cx="176213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7" name="Rectangle 181"/>
            <p:cNvSpPr>
              <a:spLocks noChangeArrowheads="1"/>
            </p:cNvSpPr>
            <p:nvPr/>
          </p:nvSpPr>
          <p:spPr bwMode="auto">
            <a:xfrm>
              <a:off x="3693303" y="3114353"/>
              <a:ext cx="17780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8" name="Rectangle 182"/>
            <p:cNvSpPr>
              <a:spLocks noChangeArrowheads="1"/>
            </p:cNvSpPr>
            <p:nvPr/>
          </p:nvSpPr>
          <p:spPr bwMode="auto">
            <a:xfrm>
              <a:off x="4885516" y="2907978"/>
              <a:ext cx="18256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9" name="Rectangle 183"/>
            <p:cNvSpPr>
              <a:spLocks noChangeArrowheads="1"/>
            </p:cNvSpPr>
            <p:nvPr/>
          </p:nvSpPr>
          <p:spPr bwMode="auto">
            <a:xfrm>
              <a:off x="4683903" y="2907978"/>
              <a:ext cx="18415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0" name="Rectangle 184"/>
            <p:cNvSpPr>
              <a:spLocks noChangeArrowheads="1"/>
            </p:cNvSpPr>
            <p:nvPr/>
          </p:nvSpPr>
          <p:spPr bwMode="auto">
            <a:xfrm>
              <a:off x="4487053" y="2907978"/>
              <a:ext cx="180975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1" name="Rectangle 185"/>
            <p:cNvSpPr>
              <a:spLocks noChangeArrowheads="1"/>
            </p:cNvSpPr>
            <p:nvPr/>
          </p:nvSpPr>
          <p:spPr bwMode="auto">
            <a:xfrm>
              <a:off x="4291791" y="2907978"/>
              <a:ext cx="17780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2" name="Rectangle 186"/>
            <p:cNvSpPr>
              <a:spLocks noChangeArrowheads="1"/>
            </p:cNvSpPr>
            <p:nvPr/>
          </p:nvSpPr>
          <p:spPr bwMode="auto">
            <a:xfrm>
              <a:off x="4093353" y="2907978"/>
              <a:ext cx="176213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3" name="Rectangle 187"/>
            <p:cNvSpPr>
              <a:spLocks noChangeArrowheads="1"/>
            </p:cNvSpPr>
            <p:nvPr/>
          </p:nvSpPr>
          <p:spPr bwMode="auto">
            <a:xfrm>
              <a:off x="3893328" y="2907978"/>
              <a:ext cx="176213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4" name="Rectangle 188"/>
            <p:cNvSpPr>
              <a:spLocks noChangeArrowheads="1"/>
            </p:cNvSpPr>
            <p:nvPr/>
          </p:nvSpPr>
          <p:spPr bwMode="auto">
            <a:xfrm>
              <a:off x="3693303" y="2907978"/>
              <a:ext cx="17780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5" name="Rectangle 189"/>
            <p:cNvSpPr>
              <a:spLocks noChangeArrowheads="1"/>
            </p:cNvSpPr>
            <p:nvPr/>
          </p:nvSpPr>
          <p:spPr bwMode="auto">
            <a:xfrm>
              <a:off x="4885516" y="2703190"/>
              <a:ext cx="18256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6" name="Rectangle 190"/>
            <p:cNvSpPr>
              <a:spLocks noChangeArrowheads="1"/>
            </p:cNvSpPr>
            <p:nvPr/>
          </p:nvSpPr>
          <p:spPr bwMode="auto">
            <a:xfrm>
              <a:off x="4683903" y="2703190"/>
              <a:ext cx="18415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7" name="Rectangle 191"/>
            <p:cNvSpPr>
              <a:spLocks noChangeArrowheads="1"/>
            </p:cNvSpPr>
            <p:nvPr/>
          </p:nvSpPr>
          <p:spPr bwMode="auto">
            <a:xfrm>
              <a:off x="4487053" y="2703190"/>
              <a:ext cx="180975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8" name="Rectangle 192"/>
            <p:cNvSpPr>
              <a:spLocks noChangeArrowheads="1"/>
            </p:cNvSpPr>
            <p:nvPr/>
          </p:nvSpPr>
          <p:spPr bwMode="auto">
            <a:xfrm>
              <a:off x="4291791" y="2703190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9" name="Rectangle 197"/>
            <p:cNvSpPr>
              <a:spLocks noChangeArrowheads="1"/>
            </p:cNvSpPr>
            <p:nvPr/>
          </p:nvSpPr>
          <p:spPr bwMode="auto">
            <a:xfrm>
              <a:off x="4683903" y="2493640"/>
              <a:ext cx="184150" cy="18097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0" name="Rectangle 198"/>
            <p:cNvSpPr>
              <a:spLocks noChangeArrowheads="1"/>
            </p:cNvSpPr>
            <p:nvPr/>
          </p:nvSpPr>
          <p:spPr bwMode="auto">
            <a:xfrm>
              <a:off x="4486805" y="2493245"/>
              <a:ext cx="180876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1" name="Rectangle 199"/>
            <p:cNvSpPr>
              <a:spLocks noChangeArrowheads="1"/>
            </p:cNvSpPr>
            <p:nvPr/>
          </p:nvSpPr>
          <p:spPr bwMode="auto">
            <a:xfrm>
              <a:off x="4291459" y="2493245"/>
              <a:ext cx="178464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2" name="Rectangle 204"/>
            <p:cNvSpPr>
              <a:spLocks noChangeArrowheads="1"/>
            </p:cNvSpPr>
            <p:nvPr/>
          </p:nvSpPr>
          <p:spPr bwMode="auto">
            <a:xfrm>
              <a:off x="4683903" y="2287265"/>
              <a:ext cx="184150" cy="18256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3" name="Rectangle 205"/>
            <p:cNvSpPr>
              <a:spLocks noChangeArrowheads="1"/>
            </p:cNvSpPr>
            <p:nvPr/>
          </p:nvSpPr>
          <p:spPr bwMode="auto">
            <a:xfrm>
              <a:off x="4486805" y="2287994"/>
              <a:ext cx="180876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4" name="Rectangle 206"/>
            <p:cNvSpPr>
              <a:spLocks noChangeArrowheads="1"/>
            </p:cNvSpPr>
            <p:nvPr/>
          </p:nvSpPr>
          <p:spPr bwMode="auto">
            <a:xfrm>
              <a:off x="4291459" y="2287994"/>
              <a:ext cx="178464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5" name="Rectangle 211"/>
            <p:cNvSpPr>
              <a:spLocks noChangeArrowheads="1"/>
            </p:cNvSpPr>
            <p:nvPr/>
          </p:nvSpPr>
          <p:spPr bwMode="auto">
            <a:xfrm>
              <a:off x="4683903" y="2082478"/>
              <a:ext cx="184150" cy="18097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6" name="Rectangle 212"/>
            <p:cNvSpPr>
              <a:spLocks noChangeArrowheads="1"/>
            </p:cNvSpPr>
            <p:nvPr/>
          </p:nvSpPr>
          <p:spPr bwMode="auto">
            <a:xfrm>
              <a:off x="4486805" y="2082744"/>
              <a:ext cx="180876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7" name="Rectangle 213"/>
            <p:cNvSpPr>
              <a:spLocks noChangeArrowheads="1"/>
            </p:cNvSpPr>
            <p:nvPr/>
          </p:nvSpPr>
          <p:spPr bwMode="auto">
            <a:xfrm>
              <a:off x="4291459" y="2082744"/>
              <a:ext cx="178464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8" name="Rectangle 218"/>
            <p:cNvSpPr>
              <a:spLocks noChangeArrowheads="1"/>
            </p:cNvSpPr>
            <p:nvPr/>
          </p:nvSpPr>
          <p:spPr bwMode="auto">
            <a:xfrm>
              <a:off x="4683903" y="1877690"/>
              <a:ext cx="18415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9" name="Rectangle 219"/>
            <p:cNvSpPr>
              <a:spLocks noChangeArrowheads="1"/>
            </p:cNvSpPr>
            <p:nvPr/>
          </p:nvSpPr>
          <p:spPr bwMode="auto">
            <a:xfrm>
              <a:off x="4486805" y="1877492"/>
              <a:ext cx="180876" cy="176274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0" name="Rectangle 220"/>
            <p:cNvSpPr>
              <a:spLocks noChangeArrowheads="1"/>
            </p:cNvSpPr>
            <p:nvPr/>
          </p:nvSpPr>
          <p:spPr bwMode="auto">
            <a:xfrm>
              <a:off x="4291459" y="1877492"/>
              <a:ext cx="178464" cy="176274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1" name="Rectangle 225"/>
            <p:cNvSpPr>
              <a:spLocks noChangeArrowheads="1"/>
            </p:cNvSpPr>
            <p:nvPr/>
          </p:nvSpPr>
          <p:spPr bwMode="auto">
            <a:xfrm>
              <a:off x="4683903" y="1672903"/>
              <a:ext cx="18415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2" name="Rectangle 226"/>
            <p:cNvSpPr>
              <a:spLocks noChangeArrowheads="1"/>
            </p:cNvSpPr>
            <p:nvPr/>
          </p:nvSpPr>
          <p:spPr bwMode="auto">
            <a:xfrm>
              <a:off x="4486805" y="1672242"/>
              <a:ext cx="180876" cy="176274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3" name="Rectangle 227"/>
            <p:cNvSpPr>
              <a:spLocks noChangeArrowheads="1"/>
            </p:cNvSpPr>
            <p:nvPr/>
          </p:nvSpPr>
          <p:spPr bwMode="auto">
            <a:xfrm>
              <a:off x="4291459" y="1672242"/>
              <a:ext cx="178464" cy="176274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3669087" y="1497313"/>
            <a:ext cx="1374653" cy="1617859"/>
            <a:chOff x="3693364" y="1261740"/>
            <a:chExt cx="1374653" cy="1617859"/>
          </a:xfrm>
          <a:solidFill>
            <a:schemeClr val="bg1">
              <a:lumMod val="75000"/>
            </a:schemeClr>
          </a:solidFill>
        </p:grpSpPr>
        <p:sp>
          <p:nvSpPr>
            <p:cNvPr id="245" name="Rectangle 193"/>
            <p:cNvSpPr>
              <a:spLocks noChangeArrowheads="1"/>
            </p:cNvSpPr>
            <p:nvPr/>
          </p:nvSpPr>
          <p:spPr bwMode="auto">
            <a:xfrm>
              <a:off x="4093702" y="2703325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6" name="Rectangle 194"/>
            <p:cNvSpPr>
              <a:spLocks noChangeArrowheads="1"/>
            </p:cNvSpPr>
            <p:nvPr/>
          </p:nvSpPr>
          <p:spPr bwMode="auto">
            <a:xfrm>
              <a:off x="3893533" y="2703325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7" name="Rectangle 195"/>
            <p:cNvSpPr>
              <a:spLocks noChangeArrowheads="1"/>
            </p:cNvSpPr>
            <p:nvPr/>
          </p:nvSpPr>
          <p:spPr bwMode="auto">
            <a:xfrm>
              <a:off x="3693364" y="2703325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8" name="Rectangle 196"/>
            <p:cNvSpPr>
              <a:spLocks noChangeArrowheads="1"/>
            </p:cNvSpPr>
            <p:nvPr/>
          </p:nvSpPr>
          <p:spPr bwMode="auto">
            <a:xfrm>
              <a:off x="4884730" y="2493245"/>
              <a:ext cx="183287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9" name="Rectangle 200"/>
            <p:cNvSpPr>
              <a:spLocks noChangeArrowheads="1"/>
            </p:cNvSpPr>
            <p:nvPr/>
          </p:nvSpPr>
          <p:spPr bwMode="auto">
            <a:xfrm>
              <a:off x="4093702" y="2493245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0" name="Rectangle 201"/>
            <p:cNvSpPr>
              <a:spLocks noChangeArrowheads="1"/>
            </p:cNvSpPr>
            <p:nvPr/>
          </p:nvSpPr>
          <p:spPr bwMode="auto">
            <a:xfrm>
              <a:off x="3893533" y="2493245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1" name="Rectangle 202"/>
            <p:cNvSpPr>
              <a:spLocks noChangeArrowheads="1"/>
            </p:cNvSpPr>
            <p:nvPr/>
          </p:nvSpPr>
          <p:spPr bwMode="auto">
            <a:xfrm>
              <a:off x="3693364" y="2493245"/>
              <a:ext cx="178464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2" name="Rectangle 203"/>
            <p:cNvSpPr>
              <a:spLocks noChangeArrowheads="1"/>
            </p:cNvSpPr>
            <p:nvPr/>
          </p:nvSpPr>
          <p:spPr bwMode="auto">
            <a:xfrm>
              <a:off x="4884730" y="2287994"/>
              <a:ext cx="183287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3" name="Rectangle 207"/>
            <p:cNvSpPr>
              <a:spLocks noChangeArrowheads="1"/>
            </p:cNvSpPr>
            <p:nvPr/>
          </p:nvSpPr>
          <p:spPr bwMode="auto">
            <a:xfrm>
              <a:off x="4093702" y="2287994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4" name="Rectangle 208"/>
            <p:cNvSpPr>
              <a:spLocks noChangeArrowheads="1"/>
            </p:cNvSpPr>
            <p:nvPr/>
          </p:nvSpPr>
          <p:spPr bwMode="auto">
            <a:xfrm>
              <a:off x="3893533" y="2287994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5" name="Rectangle 209"/>
            <p:cNvSpPr>
              <a:spLocks noChangeArrowheads="1"/>
            </p:cNvSpPr>
            <p:nvPr/>
          </p:nvSpPr>
          <p:spPr bwMode="auto">
            <a:xfrm>
              <a:off x="3693364" y="2287994"/>
              <a:ext cx="178464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6" name="Rectangle 210"/>
            <p:cNvSpPr>
              <a:spLocks noChangeArrowheads="1"/>
            </p:cNvSpPr>
            <p:nvPr/>
          </p:nvSpPr>
          <p:spPr bwMode="auto">
            <a:xfrm>
              <a:off x="4884730" y="2082744"/>
              <a:ext cx="183287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7" name="Rectangle 214"/>
            <p:cNvSpPr>
              <a:spLocks noChangeArrowheads="1"/>
            </p:cNvSpPr>
            <p:nvPr/>
          </p:nvSpPr>
          <p:spPr bwMode="auto">
            <a:xfrm>
              <a:off x="4093702" y="2082744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8" name="Rectangle 215"/>
            <p:cNvSpPr>
              <a:spLocks noChangeArrowheads="1"/>
            </p:cNvSpPr>
            <p:nvPr/>
          </p:nvSpPr>
          <p:spPr bwMode="auto">
            <a:xfrm>
              <a:off x="3893533" y="2082744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9" name="Rectangle 216"/>
            <p:cNvSpPr>
              <a:spLocks noChangeArrowheads="1"/>
            </p:cNvSpPr>
            <p:nvPr/>
          </p:nvSpPr>
          <p:spPr bwMode="auto">
            <a:xfrm>
              <a:off x="3693364" y="2082744"/>
              <a:ext cx="178464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0" name="Rectangle 217"/>
            <p:cNvSpPr>
              <a:spLocks noChangeArrowheads="1"/>
            </p:cNvSpPr>
            <p:nvPr/>
          </p:nvSpPr>
          <p:spPr bwMode="auto">
            <a:xfrm>
              <a:off x="4884730" y="1877492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1" name="Rectangle 221"/>
            <p:cNvSpPr>
              <a:spLocks noChangeArrowheads="1"/>
            </p:cNvSpPr>
            <p:nvPr/>
          </p:nvSpPr>
          <p:spPr bwMode="auto">
            <a:xfrm>
              <a:off x="4093702" y="1877492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2" name="Rectangle 222"/>
            <p:cNvSpPr>
              <a:spLocks noChangeArrowheads="1"/>
            </p:cNvSpPr>
            <p:nvPr/>
          </p:nvSpPr>
          <p:spPr bwMode="auto">
            <a:xfrm>
              <a:off x="3893533" y="1877492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3" name="Rectangle 223"/>
            <p:cNvSpPr>
              <a:spLocks noChangeArrowheads="1"/>
            </p:cNvSpPr>
            <p:nvPr/>
          </p:nvSpPr>
          <p:spPr bwMode="auto">
            <a:xfrm>
              <a:off x="3693364" y="1877492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4" name="Rectangle 224"/>
            <p:cNvSpPr>
              <a:spLocks noChangeArrowheads="1"/>
            </p:cNvSpPr>
            <p:nvPr/>
          </p:nvSpPr>
          <p:spPr bwMode="auto">
            <a:xfrm>
              <a:off x="4884730" y="1672242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5" name="Rectangle 228"/>
            <p:cNvSpPr>
              <a:spLocks noChangeArrowheads="1"/>
            </p:cNvSpPr>
            <p:nvPr/>
          </p:nvSpPr>
          <p:spPr bwMode="auto">
            <a:xfrm>
              <a:off x="4093702" y="1672242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6" name="Rectangle 229"/>
            <p:cNvSpPr>
              <a:spLocks noChangeArrowheads="1"/>
            </p:cNvSpPr>
            <p:nvPr/>
          </p:nvSpPr>
          <p:spPr bwMode="auto">
            <a:xfrm>
              <a:off x="3893533" y="1672242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7" name="Rectangle 230"/>
            <p:cNvSpPr>
              <a:spLocks noChangeArrowheads="1"/>
            </p:cNvSpPr>
            <p:nvPr/>
          </p:nvSpPr>
          <p:spPr bwMode="auto">
            <a:xfrm>
              <a:off x="3693364" y="1672242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8" name="Rectangle 231"/>
            <p:cNvSpPr>
              <a:spLocks noChangeArrowheads="1"/>
            </p:cNvSpPr>
            <p:nvPr/>
          </p:nvSpPr>
          <p:spPr bwMode="auto">
            <a:xfrm>
              <a:off x="4884730" y="1466990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9" name="Rectangle 232"/>
            <p:cNvSpPr>
              <a:spLocks noChangeArrowheads="1"/>
            </p:cNvSpPr>
            <p:nvPr/>
          </p:nvSpPr>
          <p:spPr bwMode="auto">
            <a:xfrm>
              <a:off x="4684562" y="1466990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0" name="Rectangle 233"/>
            <p:cNvSpPr>
              <a:spLocks noChangeArrowheads="1"/>
            </p:cNvSpPr>
            <p:nvPr/>
          </p:nvSpPr>
          <p:spPr bwMode="auto">
            <a:xfrm>
              <a:off x="4486805" y="1466990"/>
              <a:ext cx="180876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1" name="Rectangle 234"/>
            <p:cNvSpPr>
              <a:spLocks noChangeArrowheads="1"/>
            </p:cNvSpPr>
            <p:nvPr/>
          </p:nvSpPr>
          <p:spPr bwMode="auto">
            <a:xfrm>
              <a:off x="4291459" y="1466990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2" name="Rectangle 235"/>
            <p:cNvSpPr>
              <a:spLocks noChangeArrowheads="1"/>
            </p:cNvSpPr>
            <p:nvPr/>
          </p:nvSpPr>
          <p:spPr bwMode="auto">
            <a:xfrm>
              <a:off x="4093702" y="1466990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3" name="Rectangle 236"/>
            <p:cNvSpPr>
              <a:spLocks noChangeArrowheads="1"/>
            </p:cNvSpPr>
            <p:nvPr/>
          </p:nvSpPr>
          <p:spPr bwMode="auto">
            <a:xfrm>
              <a:off x="3893533" y="1466990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4" name="Rectangle 237"/>
            <p:cNvSpPr>
              <a:spLocks noChangeArrowheads="1"/>
            </p:cNvSpPr>
            <p:nvPr/>
          </p:nvSpPr>
          <p:spPr bwMode="auto">
            <a:xfrm>
              <a:off x="3693364" y="1466990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5" name="Rectangle 238"/>
            <p:cNvSpPr>
              <a:spLocks noChangeArrowheads="1"/>
            </p:cNvSpPr>
            <p:nvPr/>
          </p:nvSpPr>
          <p:spPr bwMode="auto">
            <a:xfrm>
              <a:off x="4884730" y="1261740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6" name="Rectangle 239"/>
            <p:cNvSpPr>
              <a:spLocks noChangeArrowheads="1"/>
            </p:cNvSpPr>
            <p:nvPr/>
          </p:nvSpPr>
          <p:spPr bwMode="auto">
            <a:xfrm>
              <a:off x="4684562" y="1261740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7" name="Rectangle 240"/>
            <p:cNvSpPr>
              <a:spLocks noChangeArrowheads="1"/>
            </p:cNvSpPr>
            <p:nvPr/>
          </p:nvSpPr>
          <p:spPr bwMode="auto">
            <a:xfrm>
              <a:off x="4486805" y="1261740"/>
              <a:ext cx="180876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8" name="Rectangle 241"/>
            <p:cNvSpPr>
              <a:spLocks noChangeArrowheads="1"/>
            </p:cNvSpPr>
            <p:nvPr/>
          </p:nvSpPr>
          <p:spPr bwMode="auto">
            <a:xfrm>
              <a:off x="4291459" y="1261740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9" name="Rectangle 242"/>
            <p:cNvSpPr>
              <a:spLocks noChangeArrowheads="1"/>
            </p:cNvSpPr>
            <p:nvPr/>
          </p:nvSpPr>
          <p:spPr bwMode="auto">
            <a:xfrm>
              <a:off x="4093702" y="1261740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80" name="Rectangle 243"/>
            <p:cNvSpPr>
              <a:spLocks noChangeArrowheads="1"/>
            </p:cNvSpPr>
            <p:nvPr/>
          </p:nvSpPr>
          <p:spPr bwMode="auto">
            <a:xfrm>
              <a:off x="3893533" y="1261740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81" name="Rectangle 244"/>
            <p:cNvSpPr>
              <a:spLocks noChangeArrowheads="1"/>
            </p:cNvSpPr>
            <p:nvPr/>
          </p:nvSpPr>
          <p:spPr bwMode="auto">
            <a:xfrm>
              <a:off x="3693364" y="1261740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82" name="矩形 281"/>
          <p:cNvSpPr>
            <a:spLocks noChangeArrowheads="1"/>
          </p:cNvSpPr>
          <p:nvPr/>
        </p:nvSpPr>
        <p:spPr bwMode="auto">
          <a:xfrm>
            <a:off x="3987487" y="3722741"/>
            <a:ext cx="954107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en-US" sz="1500" dirty="0">
                <a:solidFill>
                  <a:srgbClr val="7293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第三季度</a:t>
            </a:r>
            <a:endParaRPr lang="en-US" altLang="zh-CN" sz="1500" dirty="0">
              <a:solidFill>
                <a:srgbClr val="7293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452239" y="1495333"/>
            <a:ext cx="3125704" cy="1035735"/>
            <a:chOff x="5452239" y="1495333"/>
            <a:chExt cx="3125704" cy="1035735"/>
          </a:xfrm>
        </p:grpSpPr>
        <p:sp>
          <p:nvSpPr>
            <p:cNvPr id="284" name="矩形 283"/>
            <p:cNvSpPr/>
            <p:nvPr/>
          </p:nvSpPr>
          <p:spPr>
            <a:xfrm>
              <a:off x="5452239" y="1861654"/>
              <a:ext cx="3125704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200" spc="-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3" name="组合 292"/>
            <p:cNvGrpSpPr/>
            <p:nvPr/>
          </p:nvGrpSpPr>
          <p:grpSpPr>
            <a:xfrm>
              <a:off x="5551241" y="1495333"/>
              <a:ext cx="1895247" cy="323165"/>
              <a:chOff x="700567" y="1716476"/>
              <a:chExt cx="1895247" cy="323165"/>
            </a:xfrm>
          </p:grpSpPr>
          <p:sp>
            <p:nvSpPr>
              <p:cNvPr id="294" name="文本框 293"/>
              <p:cNvSpPr txBox="1"/>
              <p:nvPr/>
            </p:nvSpPr>
            <p:spPr>
              <a:xfrm>
                <a:off x="997872" y="171647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/>
                  <a:t>点击添加标题</a:t>
                </a:r>
                <a:endParaRPr lang="zh-CN" altLang="en-US" spc="150" dirty="0"/>
              </a:p>
            </p:txBody>
          </p:sp>
          <p:sp>
            <p:nvSpPr>
              <p:cNvPr id="295" name="椭圆 294"/>
              <p:cNvSpPr/>
              <p:nvPr/>
            </p:nvSpPr>
            <p:spPr>
              <a:xfrm>
                <a:off x="700567" y="1800455"/>
                <a:ext cx="171389" cy="171389"/>
              </a:xfrm>
              <a:prstGeom prst="ellipse">
                <a:avLst/>
              </a:prstGeom>
              <a:solidFill>
                <a:srgbClr val="7293D1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452239" y="2787203"/>
            <a:ext cx="3125704" cy="1028320"/>
            <a:chOff x="5452239" y="2787203"/>
            <a:chExt cx="3125704" cy="1028320"/>
          </a:xfrm>
        </p:grpSpPr>
        <p:sp>
          <p:nvSpPr>
            <p:cNvPr id="289" name="矩形 288"/>
            <p:cNvSpPr/>
            <p:nvPr/>
          </p:nvSpPr>
          <p:spPr>
            <a:xfrm>
              <a:off x="5452239" y="3146109"/>
              <a:ext cx="3125704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6" name="组合 295"/>
            <p:cNvGrpSpPr/>
            <p:nvPr/>
          </p:nvGrpSpPr>
          <p:grpSpPr>
            <a:xfrm>
              <a:off x="5551241" y="2787203"/>
              <a:ext cx="1895247" cy="323165"/>
              <a:chOff x="700567" y="1716476"/>
              <a:chExt cx="1895247" cy="323165"/>
            </a:xfrm>
          </p:grpSpPr>
          <p:sp>
            <p:nvSpPr>
              <p:cNvPr id="297" name="文本框 296"/>
              <p:cNvSpPr txBox="1"/>
              <p:nvPr/>
            </p:nvSpPr>
            <p:spPr>
              <a:xfrm>
                <a:off x="997872" y="171647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/>
                  <a:t>点击添加标题</a:t>
                </a:r>
                <a:endParaRPr lang="zh-CN" altLang="en-US" spc="150" dirty="0"/>
              </a:p>
            </p:txBody>
          </p:sp>
          <p:sp>
            <p:nvSpPr>
              <p:cNvPr id="298" name="椭圆 297"/>
              <p:cNvSpPr/>
              <p:nvPr/>
            </p:nvSpPr>
            <p:spPr>
              <a:xfrm>
                <a:off x="700567" y="1800455"/>
                <a:ext cx="171389" cy="171389"/>
              </a:xfrm>
              <a:prstGeom prst="ellipse">
                <a:avLst/>
              </a:prstGeom>
              <a:solidFill>
                <a:srgbClr val="7293D1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75702" y="92870"/>
            <a:ext cx="742950" cy="6245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7293D1"/>
                </a:solidFill>
              </a:rPr>
              <a:t>一、点击添加标题</a:t>
            </a:r>
            <a:endParaRPr lang="zh-CN" altLang="en-US" sz="2100" spc="0" dirty="0">
              <a:solidFill>
                <a:srgbClr val="7293D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11227" y="2463948"/>
            <a:ext cx="427545" cy="1392424"/>
            <a:chOff x="4017556" y="3296093"/>
            <a:chExt cx="551136" cy="1794935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7" name="五边形 6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26431" y="3691458"/>
              <a:ext cx="542261" cy="292389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66334" y="1839577"/>
            <a:ext cx="441087" cy="2019293"/>
            <a:chOff x="4622801" y="2488016"/>
            <a:chExt cx="568594" cy="2603013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10" name="五边形 9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649134" y="3069265"/>
              <a:ext cx="542261" cy="292388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60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914776" y="2111092"/>
            <a:ext cx="443770" cy="1755346"/>
            <a:chOff x="5228047" y="2828259"/>
            <a:chExt cx="572050" cy="2262767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13" name="五边形 12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257836" y="3309387"/>
              <a:ext cx="542261" cy="292389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55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536" y="1328274"/>
            <a:ext cx="439821" cy="2538930"/>
            <a:chOff x="5833293" y="1818166"/>
            <a:chExt cx="566961" cy="3272861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16" name="五边形 15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57994" y="2228321"/>
              <a:ext cx="542260" cy="292388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80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10592" y="1708894"/>
            <a:ext cx="447760" cy="2167756"/>
            <a:chOff x="6438539" y="2296632"/>
            <a:chExt cx="577194" cy="2794393"/>
          </a:xfrm>
          <a:effectLst>
            <a:reflection blurRad="6350" stA="33000" endPos="55500" dist="50800" dir="5400000" sy="-100000" algn="bl" rotWithShape="0"/>
          </a:effectLst>
        </p:grpSpPr>
        <p:sp>
          <p:nvSpPr>
            <p:cNvPr id="19" name="五边形 18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473472" y="2682063"/>
              <a:ext cx="542261" cy="292389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70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260455" y="2597740"/>
            <a:ext cx="427108" cy="1268699"/>
            <a:chOff x="7043786" y="3455581"/>
            <a:chExt cx="550573" cy="1635443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22" name="五边形 21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052098" y="3788246"/>
              <a:ext cx="542261" cy="386827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45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14665" y="2121305"/>
            <a:ext cx="433473" cy="1755346"/>
            <a:chOff x="7649032" y="2828258"/>
            <a:chExt cx="558778" cy="2262766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25" name="五边形 24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665548" y="3291918"/>
              <a:ext cx="542262" cy="292388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55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0439" y="1716476"/>
            <a:ext cx="2017749" cy="1426317"/>
            <a:chOff x="580439" y="1716476"/>
            <a:chExt cx="2017749" cy="1426317"/>
          </a:xfrm>
        </p:grpSpPr>
        <p:sp>
          <p:nvSpPr>
            <p:cNvPr id="5" name="矩形 91"/>
            <p:cNvSpPr>
              <a:spLocks noChangeArrowheads="1"/>
            </p:cNvSpPr>
            <p:nvPr/>
          </p:nvSpPr>
          <p:spPr bwMode="auto">
            <a:xfrm>
              <a:off x="580439" y="2103149"/>
              <a:ext cx="2017749" cy="1039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</a:pPr>
              <a:r>
                <a:rPr lang="zh-CN" altLang="en-US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00567" y="1716476"/>
              <a:ext cx="1895247" cy="323165"/>
              <a:chOff x="700567" y="1716476"/>
              <a:chExt cx="1895247" cy="323165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997872" y="171647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/>
                  <a:t>点击添加标题</a:t>
                </a:r>
                <a:endParaRPr lang="zh-CN" altLang="en-US" spc="150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700567" y="1800455"/>
                <a:ext cx="171389" cy="171389"/>
              </a:xfrm>
              <a:prstGeom prst="ellipse">
                <a:avLst/>
              </a:prstGeom>
              <a:solidFill>
                <a:srgbClr val="7293D1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591638" y="1699946"/>
            <a:ext cx="2017749" cy="1442847"/>
            <a:chOff x="6591638" y="1699946"/>
            <a:chExt cx="2017749" cy="1442847"/>
          </a:xfrm>
        </p:grpSpPr>
        <p:sp>
          <p:nvSpPr>
            <p:cNvPr id="36" name="矩形 91"/>
            <p:cNvSpPr>
              <a:spLocks noChangeArrowheads="1"/>
            </p:cNvSpPr>
            <p:nvPr/>
          </p:nvSpPr>
          <p:spPr bwMode="auto">
            <a:xfrm>
              <a:off x="6591638" y="2103149"/>
              <a:ext cx="2017749" cy="1039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</a:pPr>
              <a:r>
                <a:rPr lang="zh-CN" altLang="en-US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6711766" y="1699946"/>
              <a:ext cx="1895247" cy="323165"/>
              <a:chOff x="6738869" y="1790047"/>
              <a:chExt cx="1895247" cy="323165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/>
                  <a:t>点击添加标题</a:t>
                </a:r>
                <a:endParaRPr lang="zh-CN" altLang="en-US" spc="150" dirty="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7293D1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75702" y="92870"/>
            <a:ext cx="742950" cy="6245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7293D1"/>
                </a:solidFill>
              </a:rPr>
              <a:t>一、点击添加标题</a:t>
            </a:r>
            <a:endParaRPr lang="zh-CN" altLang="en-US" sz="2100" spc="0" dirty="0">
              <a:solidFill>
                <a:srgbClr val="7293D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r="1870" b="7902"/>
          <a:stretch>
            <a:fillRect/>
          </a:stretch>
        </p:blipFill>
        <p:spPr>
          <a:xfrm>
            <a:off x="827315" y="1287132"/>
            <a:ext cx="4066903" cy="255667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 flipV="1">
            <a:off x="4781407" y="1287132"/>
            <a:ext cx="58882" cy="25566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59682" y="1482688"/>
            <a:ext cx="2987040" cy="2197032"/>
            <a:chOff x="5059682" y="1482688"/>
            <a:chExt cx="2987040" cy="2197032"/>
          </a:xfrm>
        </p:grpSpPr>
        <p:sp>
          <p:nvSpPr>
            <p:cNvPr id="48" name="矩形 91"/>
            <p:cNvSpPr>
              <a:spLocks noChangeArrowheads="1"/>
            </p:cNvSpPr>
            <p:nvPr/>
          </p:nvSpPr>
          <p:spPr bwMode="auto">
            <a:xfrm>
              <a:off x="5059682" y="2433225"/>
              <a:ext cx="2987040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5161644" y="1482688"/>
              <a:ext cx="1895247" cy="323165"/>
              <a:chOff x="6738869" y="1790047"/>
              <a:chExt cx="1895247" cy="32316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/>
                  <a:t>点击添加标题</a:t>
                </a:r>
                <a:endParaRPr lang="zh-CN" altLang="en-US" spc="150" dirty="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7293D1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矩形 91"/>
            <p:cNvSpPr>
              <a:spLocks noChangeArrowheads="1"/>
            </p:cNvSpPr>
            <p:nvPr/>
          </p:nvSpPr>
          <p:spPr bwMode="auto">
            <a:xfrm>
              <a:off x="5059682" y="1936900"/>
              <a:ext cx="2987040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7293D1"/>
                </a:solidFill>
              </a:rPr>
              <a:t>一、点击添加标题</a:t>
            </a:r>
            <a:endParaRPr lang="zh-CN" altLang="en-US" sz="2100" spc="0" dirty="0">
              <a:solidFill>
                <a:srgbClr val="7293D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75702" y="92870"/>
            <a:ext cx="742950" cy="6245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5415530" y="1429330"/>
            <a:ext cx="1895247" cy="323165"/>
            <a:chOff x="6738869" y="1790047"/>
            <a:chExt cx="1895247" cy="323165"/>
          </a:xfrm>
        </p:grpSpPr>
        <p:sp>
          <p:nvSpPr>
            <p:cNvPr id="11" name="文本框 10"/>
            <p:cNvSpPr txBox="1"/>
            <p:nvPr/>
          </p:nvSpPr>
          <p:spPr>
            <a:xfrm>
              <a:off x="7036174" y="1790047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/>
                <a:t>点击添加标题</a:t>
              </a:r>
              <a:endParaRPr lang="zh-CN" altLang="en-US" spc="150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7293D1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3" name="矩形 91"/>
          <p:cNvSpPr>
            <a:spLocks noChangeArrowheads="1"/>
          </p:cNvSpPr>
          <p:nvPr/>
        </p:nvSpPr>
        <p:spPr bwMode="auto">
          <a:xfrm>
            <a:off x="5278733" y="2381504"/>
            <a:ext cx="304049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91"/>
          <p:cNvSpPr>
            <a:spLocks noChangeArrowheads="1"/>
          </p:cNvSpPr>
          <p:nvPr/>
        </p:nvSpPr>
        <p:spPr bwMode="auto">
          <a:xfrm>
            <a:off x="5305460" y="1895752"/>
            <a:ext cx="298704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2723" y="1468991"/>
            <a:ext cx="1705336" cy="1997130"/>
            <a:chOff x="732723" y="1468991"/>
            <a:chExt cx="1705336" cy="1997130"/>
          </a:xfrm>
        </p:grpSpPr>
        <p:sp>
          <p:nvSpPr>
            <p:cNvPr id="9" name="椭圆 8"/>
            <p:cNvSpPr/>
            <p:nvPr/>
          </p:nvSpPr>
          <p:spPr>
            <a:xfrm>
              <a:off x="732723" y="1760785"/>
              <a:ext cx="1705336" cy="1705336"/>
            </a:xfrm>
            <a:prstGeom prst="ellips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85%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47107" y="1468991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534965" y="1937682"/>
            <a:ext cx="1287326" cy="1544636"/>
            <a:chOff x="2534965" y="1937682"/>
            <a:chExt cx="1287326" cy="1544636"/>
          </a:xfrm>
        </p:grpSpPr>
        <p:sp>
          <p:nvSpPr>
            <p:cNvPr id="8" name="椭圆 7"/>
            <p:cNvSpPr/>
            <p:nvPr/>
          </p:nvSpPr>
          <p:spPr>
            <a:xfrm>
              <a:off x="2534965" y="2194992"/>
              <a:ext cx="1287326" cy="1287326"/>
            </a:xfrm>
            <a:prstGeom prst="ellips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809455" y="1937682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19197" y="2380341"/>
            <a:ext cx="877163" cy="1101977"/>
            <a:chOff x="3919197" y="2380341"/>
            <a:chExt cx="877163" cy="1101977"/>
          </a:xfrm>
        </p:grpSpPr>
        <p:sp>
          <p:nvSpPr>
            <p:cNvPr id="6" name="椭圆 5"/>
            <p:cNvSpPr/>
            <p:nvPr/>
          </p:nvSpPr>
          <p:spPr>
            <a:xfrm>
              <a:off x="3919197" y="2637587"/>
              <a:ext cx="844731" cy="844731"/>
            </a:xfrm>
            <a:prstGeom prst="ellips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919197" y="2380341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2674</Words>
  <Application>WPS 演示</Application>
  <PresentationFormat>全屏显示(16:9)</PresentationFormat>
  <Paragraphs>401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宋体</vt:lpstr>
      <vt:lpstr>Wingdings</vt:lpstr>
      <vt:lpstr>方正正粗黑简体</vt:lpstr>
      <vt:lpstr>微软雅黑</vt:lpstr>
      <vt:lpstr>Calibri</vt:lpstr>
      <vt:lpstr>Arial Unicode MS</vt:lpstr>
      <vt:lpstr>Calibri Light</vt:lpstr>
      <vt:lpstr>华文细黑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2014-06-25T02:26:00Z</dcterms:created>
  <dcterms:modified xsi:type="dcterms:W3CDTF">2018-08-29T03:21:29Z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